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56"/>
  </p:notesMasterIdLst>
  <p:handoutMasterIdLst>
    <p:handoutMasterId r:id="rId57"/>
  </p:handoutMasterIdLst>
  <p:sldIdLst>
    <p:sldId id="256" r:id="rId2"/>
    <p:sldId id="273" r:id="rId3"/>
    <p:sldId id="353" r:id="rId4"/>
    <p:sldId id="418" r:id="rId5"/>
    <p:sldId id="366" r:id="rId6"/>
    <p:sldId id="367" r:id="rId7"/>
    <p:sldId id="368" r:id="rId8"/>
    <p:sldId id="369" r:id="rId9"/>
    <p:sldId id="370" r:id="rId10"/>
    <p:sldId id="371" r:id="rId11"/>
    <p:sldId id="372" r:id="rId12"/>
    <p:sldId id="426" r:id="rId13"/>
    <p:sldId id="412" r:id="rId14"/>
    <p:sldId id="374" r:id="rId15"/>
    <p:sldId id="415" r:id="rId16"/>
    <p:sldId id="375" r:id="rId17"/>
    <p:sldId id="377" r:id="rId18"/>
    <p:sldId id="378" r:id="rId19"/>
    <p:sldId id="379" r:id="rId20"/>
    <p:sldId id="380" r:id="rId21"/>
    <p:sldId id="416" r:id="rId22"/>
    <p:sldId id="427" r:id="rId23"/>
    <p:sldId id="382" r:id="rId24"/>
    <p:sldId id="384" r:id="rId25"/>
    <p:sldId id="385" r:id="rId26"/>
    <p:sldId id="386" r:id="rId27"/>
    <p:sldId id="387" r:id="rId28"/>
    <p:sldId id="388" r:id="rId29"/>
    <p:sldId id="421" r:id="rId30"/>
    <p:sldId id="389" r:id="rId31"/>
    <p:sldId id="390" r:id="rId32"/>
    <p:sldId id="391" r:id="rId33"/>
    <p:sldId id="422" r:id="rId34"/>
    <p:sldId id="392" r:id="rId35"/>
    <p:sldId id="393" r:id="rId36"/>
    <p:sldId id="428" r:id="rId37"/>
    <p:sldId id="395" r:id="rId38"/>
    <p:sldId id="396" r:id="rId39"/>
    <p:sldId id="397" r:id="rId40"/>
    <p:sldId id="424" r:id="rId41"/>
    <p:sldId id="423" r:id="rId42"/>
    <p:sldId id="429" r:id="rId43"/>
    <p:sldId id="400" r:id="rId44"/>
    <p:sldId id="402" r:id="rId45"/>
    <p:sldId id="403" r:id="rId46"/>
    <p:sldId id="404" r:id="rId47"/>
    <p:sldId id="405" r:id="rId48"/>
    <p:sldId id="406" r:id="rId49"/>
    <p:sldId id="407" r:id="rId50"/>
    <p:sldId id="408" r:id="rId51"/>
    <p:sldId id="410" r:id="rId52"/>
    <p:sldId id="420" r:id="rId53"/>
    <p:sldId id="411" r:id="rId54"/>
    <p:sldId id="425" r:id="rId55"/>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443" autoAdjust="0"/>
    <p:restoredTop sz="95188" autoAdjust="0"/>
  </p:normalViewPr>
  <p:slideViewPr>
    <p:cSldViewPr>
      <p:cViewPr varScale="1">
        <p:scale>
          <a:sx n="112" d="100"/>
          <a:sy n="112" d="100"/>
        </p:scale>
        <p:origin x="-8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378848087914244"/>
          <c:y val="5.1200453756839716E-2"/>
          <c:w val="0.44820884538965672"/>
          <c:h val="0.81285332977445557"/>
        </c:manualLayout>
      </c:layout>
      <c:pieChart>
        <c:varyColors val="1"/>
        <c:ser>
          <c:idx val="0"/>
          <c:order val="0"/>
          <c:tx>
            <c:strRef>
              <c:f>Sheet1!$B$1</c:f>
              <c:strCache>
                <c:ptCount val="1"/>
                <c:pt idx="0">
                  <c:v>Column1</c:v>
                </c:pt>
              </c:strCache>
            </c:strRef>
          </c:tx>
          <c:dLbls>
            <c:dLbl>
              <c:idx val="0"/>
              <c:layout/>
              <c:tx>
                <c:rich>
                  <a:bodyPr/>
                  <a:lstStyle/>
                  <a:p>
                    <a:r>
                      <a:rPr lang="en-US" smtClean="0"/>
                      <a:t>44.6%</a:t>
                    </a:r>
                    <a:endParaRPr lang="en-US" dirty="0"/>
                  </a:p>
                </c:rich>
              </c:tx>
              <c:showLegendKey val="0"/>
              <c:showVal val="0"/>
              <c:showCatName val="0"/>
              <c:showSerName val="0"/>
              <c:showPercent val="1"/>
              <c:showBubbleSize val="0"/>
            </c:dLbl>
            <c:dLbl>
              <c:idx val="1"/>
              <c:layout/>
              <c:tx>
                <c:rich>
                  <a:bodyPr/>
                  <a:lstStyle/>
                  <a:p>
                    <a:r>
                      <a:rPr lang="en-US" smtClean="0"/>
                      <a:t>41.5%</a:t>
                    </a:r>
                    <a:endParaRPr lang="en-US" dirty="0"/>
                  </a:p>
                </c:rich>
              </c:tx>
              <c:showLegendKey val="0"/>
              <c:showVal val="0"/>
              <c:showCatName val="0"/>
              <c:showSerName val="0"/>
              <c:showPercent val="1"/>
              <c:showBubbleSize val="0"/>
            </c:dLbl>
            <c:dLbl>
              <c:idx val="2"/>
              <c:layout/>
              <c:tx>
                <c:rich>
                  <a:bodyPr/>
                  <a:lstStyle/>
                  <a:p>
                    <a:r>
                      <a:rPr lang="en-US" smtClean="0"/>
                      <a:t>21.1%</a:t>
                    </a:r>
                    <a:endParaRPr lang="en-US" dirty="0"/>
                  </a:p>
                </c:rich>
              </c:tx>
              <c:showLegendKey val="0"/>
              <c:showVal val="0"/>
              <c:showCatName val="0"/>
              <c:showSerName val="0"/>
              <c:showPercent val="1"/>
              <c:showBubbleSize val="0"/>
            </c:dLbl>
            <c:dLbl>
              <c:idx val="3"/>
              <c:layout/>
              <c:tx>
                <c:rich>
                  <a:bodyPr/>
                  <a:lstStyle/>
                  <a:p>
                    <a:r>
                      <a:rPr lang="en-US" smtClean="0"/>
                      <a:t>19</a:t>
                    </a:r>
                    <a:r>
                      <a:rPr lang="en-US"/>
                      <a:t>%</a:t>
                    </a:r>
                  </a:p>
                </c:rich>
              </c:tx>
              <c:showLegendKey val="0"/>
              <c:showVal val="0"/>
              <c:showCatName val="0"/>
              <c:showSerName val="0"/>
              <c:showPercent val="1"/>
              <c:showBubbleSize val="0"/>
            </c:dLbl>
            <c:dLbl>
              <c:idx val="4"/>
              <c:layout/>
              <c:tx>
                <c:rich>
                  <a:bodyPr/>
                  <a:lstStyle/>
                  <a:p>
                    <a:r>
                      <a:rPr lang="en-US" smtClean="0"/>
                      <a:t>15.2%</a:t>
                    </a:r>
                    <a:endParaRPr lang="en-US" dirty="0"/>
                  </a:p>
                </c:rich>
              </c:tx>
              <c:showLegendKey val="0"/>
              <c:showVal val="0"/>
              <c:showCatName val="0"/>
              <c:showSerName val="0"/>
              <c:showPercent val="1"/>
              <c:showBubbleSize val="0"/>
            </c:dLbl>
            <c:dLbl>
              <c:idx val="5"/>
              <c:layout/>
              <c:tx>
                <c:rich>
                  <a:bodyPr/>
                  <a:lstStyle/>
                  <a:p>
                    <a:r>
                      <a:rPr lang="en-US" smtClean="0"/>
                      <a:t>14.9%</a:t>
                    </a:r>
                    <a:endParaRPr lang="en-US" dirty="0"/>
                  </a:p>
                </c:rich>
              </c:tx>
              <c:showLegendKey val="0"/>
              <c:showVal val="0"/>
              <c:showCatName val="0"/>
              <c:showSerName val="0"/>
              <c:showPercent val="1"/>
              <c:showBubbleSize val="0"/>
            </c:dLbl>
            <c:dLbl>
              <c:idx val="6"/>
              <c:layout/>
              <c:tx>
                <c:rich>
                  <a:bodyPr/>
                  <a:lstStyle/>
                  <a:p>
                    <a:r>
                      <a:rPr lang="en-US" smtClean="0"/>
                      <a:t>14.4%</a:t>
                    </a:r>
                    <a:endParaRPr lang="en-US" dirty="0"/>
                  </a:p>
                </c:rich>
              </c:tx>
              <c:showLegendKey val="0"/>
              <c:showVal val="0"/>
              <c:showCatName val="0"/>
              <c:showSerName val="0"/>
              <c:showPercent val="1"/>
              <c:showBubbleSize val="0"/>
            </c:dLbl>
            <c:dLbl>
              <c:idx val="7"/>
              <c:layout/>
              <c:tx>
                <c:rich>
                  <a:bodyPr/>
                  <a:lstStyle/>
                  <a:p>
                    <a:r>
                      <a:rPr lang="en-US" smtClean="0"/>
                      <a:t>14.2%</a:t>
                    </a:r>
                    <a:endParaRPr lang="en-US" dirty="0"/>
                  </a:p>
                </c:rich>
              </c:tx>
              <c:showLegendKey val="0"/>
              <c:showVal val="0"/>
              <c:showCatName val="0"/>
              <c:showSerName val="0"/>
              <c:showPercent val="1"/>
              <c:showBubbleSize val="0"/>
            </c:dLbl>
            <c:dLbl>
              <c:idx val="8"/>
              <c:layout>
                <c:manualLayout>
                  <c:x val="6.4352540044644385E-2"/>
                  <c:y val="0.10048067084834734"/>
                </c:manualLayout>
              </c:layout>
              <c:tx>
                <c:rich>
                  <a:bodyPr/>
                  <a:lstStyle/>
                  <a:p>
                    <a:pPr>
                      <a:defRPr sz="1600"/>
                    </a:pPr>
                    <a:r>
                      <a:rPr lang="en-US" sz="1600" smtClean="0"/>
                      <a:t>13.9%</a:t>
                    </a:r>
                    <a:endParaRPr lang="en-US" sz="1600"/>
                  </a:p>
                </c:rich>
              </c:tx>
              <c:spPr/>
              <c:showLegendKey val="0"/>
              <c:showVal val="0"/>
              <c:showCatName val="0"/>
              <c:showSerName val="0"/>
              <c:showPercent val="1"/>
              <c:showBubbleSize val="0"/>
            </c:dLbl>
            <c:dLbl>
              <c:idx val="9"/>
              <c:layout>
                <c:manualLayout>
                  <c:x val="2.3543613707165251E-2"/>
                  <c:y val="8.1036745406824207E-2"/>
                </c:manualLayout>
              </c:layout>
              <c:tx>
                <c:rich>
                  <a:bodyPr/>
                  <a:lstStyle/>
                  <a:p>
                    <a:pPr>
                      <a:defRPr sz="1600"/>
                    </a:pPr>
                    <a:r>
                      <a:rPr lang="en-US" sz="1600" smtClean="0"/>
                      <a:t>10.3%</a:t>
                    </a:r>
                    <a:endParaRPr lang="en-US" sz="1600"/>
                  </a:p>
                </c:rich>
              </c:tx>
              <c:spPr/>
              <c:showLegendKey val="0"/>
              <c:showVal val="0"/>
              <c:showCatName val="0"/>
              <c:showSerName val="0"/>
              <c:showPercent val="1"/>
              <c:showBubbleSize val="0"/>
            </c:dLbl>
            <c:showLegendKey val="0"/>
            <c:showVal val="0"/>
            <c:showCatName val="0"/>
            <c:showSerName val="0"/>
            <c:showPercent val="1"/>
            <c:showBubbleSize val="0"/>
            <c:showLeaderLines val="1"/>
          </c:dLbls>
          <c:cat>
            <c:strRef>
              <c:f>Sheet1!$A$2:$A$11</c:f>
              <c:strCache>
                <c:ptCount val="10"/>
                <c:pt idx="0">
                  <c:v>Smoke from burning trash or feces </c:v>
                </c:pt>
                <c:pt idx="1">
                  <c:v>Sand and dust storms </c:v>
                </c:pt>
                <c:pt idx="2">
                  <c:v>Gasoline, Jet Fuel, Diesel Fuel </c:v>
                </c:pt>
                <c:pt idx="3">
                  <c:v>Depleted Uranium </c:v>
                </c:pt>
                <c:pt idx="4">
                  <c:v>Paint, solvents, other petrochemicals </c:v>
                </c:pt>
                <c:pt idx="5">
                  <c:v>Oil well fire smoke </c:v>
                </c:pt>
                <c:pt idx="6">
                  <c:v>Contaminated food and water </c:v>
                </c:pt>
                <c:pt idx="7">
                  <c:v>Anthrax Vaccine </c:v>
                </c:pt>
                <c:pt idx="8">
                  <c:v>Multiple Vaccinations </c:v>
                </c:pt>
                <c:pt idx="9">
                  <c:v>Vehicular Exhaust </c:v>
                </c:pt>
              </c:strCache>
            </c:strRef>
          </c:cat>
          <c:val>
            <c:numRef>
              <c:f>Sheet1!$B$2:$B$11</c:f>
              <c:numCache>
                <c:formatCode>General</c:formatCode>
                <c:ptCount val="10"/>
                <c:pt idx="0">
                  <c:v>44.6</c:v>
                </c:pt>
                <c:pt idx="1">
                  <c:v>41.5</c:v>
                </c:pt>
                <c:pt idx="2">
                  <c:v>21.1</c:v>
                </c:pt>
                <c:pt idx="3">
                  <c:v>19</c:v>
                </c:pt>
                <c:pt idx="4">
                  <c:v>15.2</c:v>
                </c:pt>
                <c:pt idx="5">
                  <c:v>14.9</c:v>
                </c:pt>
                <c:pt idx="6">
                  <c:v>14.4</c:v>
                </c:pt>
                <c:pt idx="7">
                  <c:v>14.2</c:v>
                </c:pt>
                <c:pt idx="8">
                  <c:v>13.9</c:v>
                </c:pt>
                <c:pt idx="9">
                  <c:v>10.3</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9659577599529001"/>
          <c:y val="5.0847457627118911E-2"/>
          <c:w val="0.39405842961218762"/>
          <c:h val="0.84686062547266339"/>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45125-AE57-4550-8F1C-247C3D76B9EE}"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69F5BA04-3876-402D-8DE5-BD7818FBC1FC}">
      <dgm:prSet/>
      <dgm:spPr/>
      <dgm:t>
        <a:bodyPr/>
        <a:lstStyle/>
        <a:p>
          <a:pPr rtl="0"/>
          <a:r>
            <a:rPr lang="en-US" b="1" dirty="0" smtClean="0"/>
            <a:t>Susan L. Santos, PhD, MS</a:t>
          </a:r>
          <a:br>
            <a:rPr lang="en-US" b="1" dirty="0" smtClean="0"/>
          </a:br>
          <a:r>
            <a:rPr lang="en-US" dirty="0" smtClean="0"/>
            <a:t>Assistant Director, Risk Communication and Education</a:t>
          </a:r>
          <a:br>
            <a:rPr lang="en-US" dirty="0" smtClean="0"/>
          </a:br>
          <a:r>
            <a:rPr lang="en-US" dirty="0" smtClean="0"/>
            <a:t>War Related Illness &amp; Injury Study Center</a:t>
          </a:r>
          <a:br>
            <a:rPr lang="en-US" dirty="0" smtClean="0"/>
          </a:br>
          <a:r>
            <a:rPr lang="en-US" dirty="0" smtClean="0"/>
            <a:t>VA NJ Health Care System</a:t>
          </a:r>
          <a:br>
            <a:rPr lang="en-US" dirty="0" smtClean="0"/>
          </a:br>
          <a:r>
            <a:rPr lang="en-US" dirty="0" smtClean="0"/>
            <a:t>East Orange, NJ</a:t>
          </a:r>
          <a:br>
            <a:rPr lang="en-US" dirty="0" smtClean="0"/>
          </a:br>
          <a:r>
            <a:rPr lang="en-US" dirty="0" smtClean="0"/>
            <a:t>ssantos.focusgroup@comcast.net</a:t>
          </a:r>
          <a:endParaRPr lang="en-US" dirty="0"/>
        </a:p>
      </dgm:t>
    </dgm:pt>
    <dgm:pt modelId="{D1B2A91B-65BC-43D9-9A6A-9DF0FAF4AFBB}" type="parTrans" cxnId="{0DE797F2-FDE3-46B7-832F-6157E2D529AE}">
      <dgm:prSet/>
      <dgm:spPr/>
      <dgm:t>
        <a:bodyPr/>
        <a:lstStyle/>
        <a:p>
          <a:endParaRPr lang="en-US"/>
        </a:p>
      </dgm:t>
    </dgm:pt>
    <dgm:pt modelId="{966D9823-9A27-4EE3-9ED2-3DB8553C8868}" type="sibTrans" cxnId="{0DE797F2-FDE3-46B7-832F-6157E2D529AE}">
      <dgm:prSet/>
      <dgm:spPr/>
      <dgm:t>
        <a:bodyPr/>
        <a:lstStyle/>
        <a:p>
          <a:endParaRPr lang="en-US"/>
        </a:p>
      </dgm:t>
    </dgm:pt>
    <dgm:pt modelId="{F7A9CFAA-0510-4262-952E-C5EB60E5043E}" type="pres">
      <dgm:prSet presAssocID="{63045125-AE57-4550-8F1C-247C3D76B9EE}" presName="linear" presStyleCnt="0">
        <dgm:presLayoutVars>
          <dgm:dir/>
          <dgm:resizeHandles val="exact"/>
        </dgm:presLayoutVars>
      </dgm:prSet>
      <dgm:spPr/>
      <dgm:t>
        <a:bodyPr/>
        <a:lstStyle/>
        <a:p>
          <a:endParaRPr lang="en-US"/>
        </a:p>
      </dgm:t>
    </dgm:pt>
    <dgm:pt modelId="{97010D1E-4D8A-4172-9515-BEC244B19108}" type="pres">
      <dgm:prSet presAssocID="{69F5BA04-3876-402D-8DE5-BD7818FBC1FC}" presName="comp" presStyleCnt="0"/>
      <dgm:spPr/>
    </dgm:pt>
    <dgm:pt modelId="{9652E3D2-358B-4645-B029-B60985E3AB46}" type="pres">
      <dgm:prSet presAssocID="{69F5BA04-3876-402D-8DE5-BD7818FBC1FC}" presName="box" presStyleLbl="node1" presStyleIdx="0" presStyleCnt="1"/>
      <dgm:spPr/>
      <dgm:t>
        <a:bodyPr/>
        <a:lstStyle/>
        <a:p>
          <a:endParaRPr lang="en-US"/>
        </a:p>
      </dgm:t>
    </dgm:pt>
    <dgm:pt modelId="{FBA75304-8429-48B6-9CCF-D187FF9A4E1B}" type="pres">
      <dgm:prSet presAssocID="{69F5BA04-3876-402D-8DE5-BD7818FBC1FC}" presName="img" presStyleLbl="fgImgPlace1" presStyleIdx="0" presStyleCnt="1" custScaleY="51471" custLinFactNeighborY="-29412"/>
      <dgm:spPr>
        <a:blipFill rotWithShape="0">
          <a:blip xmlns:r="http://schemas.openxmlformats.org/officeDocument/2006/relationships" r:embed="rId1"/>
          <a:stretch>
            <a:fillRect/>
          </a:stretch>
        </a:blipFill>
      </dgm:spPr>
    </dgm:pt>
    <dgm:pt modelId="{197D7407-9FCE-4957-A021-C7960733AE4E}" type="pres">
      <dgm:prSet presAssocID="{69F5BA04-3876-402D-8DE5-BD7818FBC1FC}" presName="text" presStyleLbl="node1" presStyleIdx="0" presStyleCnt="1">
        <dgm:presLayoutVars>
          <dgm:bulletEnabled val="1"/>
        </dgm:presLayoutVars>
      </dgm:prSet>
      <dgm:spPr/>
      <dgm:t>
        <a:bodyPr/>
        <a:lstStyle/>
        <a:p>
          <a:endParaRPr lang="en-US"/>
        </a:p>
      </dgm:t>
    </dgm:pt>
  </dgm:ptLst>
  <dgm:cxnLst>
    <dgm:cxn modelId="{F152EDA0-9B27-4510-AF74-DC7DC530F17A}" type="presOf" srcId="{63045125-AE57-4550-8F1C-247C3D76B9EE}" destId="{F7A9CFAA-0510-4262-952E-C5EB60E5043E}" srcOrd="0" destOrd="0" presId="urn:microsoft.com/office/officeart/2005/8/layout/vList4#1"/>
    <dgm:cxn modelId="{2D621A85-7BC3-4470-A696-6425D735FB56}" type="presOf" srcId="{69F5BA04-3876-402D-8DE5-BD7818FBC1FC}" destId="{197D7407-9FCE-4957-A021-C7960733AE4E}" srcOrd="1" destOrd="0" presId="urn:microsoft.com/office/officeart/2005/8/layout/vList4#1"/>
    <dgm:cxn modelId="{366C3CC9-0124-4CB4-B4E5-6BFBC90990BB}" type="presOf" srcId="{69F5BA04-3876-402D-8DE5-BD7818FBC1FC}" destId="{9652E3D2-358B-4645-B029-B60985E3AB46}" srcOrd="0" destOrd="0" presId="urn:microsoft.com/office/officeart/2005/8/layout/vList4#1"/>
    <dgm:cxn modelId="{0DE797F2-FDE3-46B7-832F-6157E2D529AE}" srcId="{63045125-AE57-4550-8F1C-247C3D76B9EE}" destId="{69F5BA04-3876-402D-8DE5-BD7818FBC1FC}" srcOrd="0" destOrd="0" parTransId="{D1B2A91B-65BC-43D9-9A6A-9DF0FAF4AFBB}" sibTransId="{966D9823-9A27-4EE3-9ED2-3DB8553C8868}"/>
    <dgm:cxn modelId="{02020829-3B6B-4D16-A19D-682B4A9B7A1D}" type="presParOf" srcId="{F7A9CFAA-0510-4262-952E-C5EB60E5043E}" destId="{97010D1E-4D8A-4172-9515-BEC244B19108}" srcOrd="0" destOrd="0" presId="urn:microsoft.com/office/officeart/2005/8/layout/vList4#1"/>
    <dgm:cxn modelId="{4DAE867D-0916-46F5-82F2-0B722685F136}" type="presParOf" srcId="{97010D1E-4D8A-4172-9515-BEC244B19108}" destId="{9652E3D2-358B-4645-B029-B60985E3AB46}" srcOrd="0" destOrd="0" presId="urn:microsoft.com/office/officeart/2005/8/layout/vList4#1"/>
    <dgm:cxn modelId="{E041F1F3-8FB8-4C5D-997F-7ADF7C847008}" type="presParOf" srcId="{97010D1E-4D8A-4172-9515-BEC244B19108}" destId="{FBA75304-8429-48B6-9CCF-D187FF9A4E1B}" srcOrd="1" destOrd="0" presId="urn:microsoft.com/office/officeart/2005/8/layout/vList4#1"/>
    <dgm:cxn modelId="{5625F898-9288-4135-A927-76F277B40A22}" type="presParOf" srcId="{97010D1E-4D8A-4172-9515-BEC244B19108}" destId="{197D7407-9FCE-4957-A021-C7960733AE4E}"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169F4A-7143-427C-83A9-3FFD57439900}" type="doc">
      <dgm:prSet loTypeId="urn:microsoft.com/office/officeart/2005/8/layout/arrow3" loCatId="relationship" qsTypeId="urn:microsoft.com/office/officeart/2005/8/quickstyle/simple4" qsCatId="simple" csTypeId="urn:microsoft.com/office/officeart/2005/8/colors/accent2_2" csCatId="accent2" phldr="1"/>
      <dgm:spPr/>
      <dgm:t>
        <a:bodyPr/>
        <a:lstStyle/>
        <a:p>
          <a:endParaRPr lang="en-US"/>
        </a:p>
      </dgm:t>
    </dgm:pt>
    <dgm:pt modelId="{AFF00E93-D204-4769-9C97-E7962CFDF00E}">
      <dgm:prSet phldrT="[Text]" custT="1"/>
      <dgm:spPr/>
      <dgm:t>
        <a:bodyPr/>
        <a:lstStyle/>
        <a:p>
          <a:r>
            <a:rPr lang="en-US" sz="1800" b="1" smtClean="0"/>
            <a:t>Perceived Risk</a:t>
          </a:r>
          <a:endParaRPr lang="en-US" sz="1800" b="1" dirty="0"/>
        </a:p>
      </dgm:t>
    </dgm:pt>
    <dgm:pt modelId="{948BD82C-7A4C-49C9-8DE9-ECD9C1BC1343}" type="parTrans" cxnId="{1D3B2D15-F7A9-409E-A787-6C02F3810ED0}">
      <dgm:prSet/>
      <dgm:spPr/>
      <dgm:t>
        <a:bodyPr/>
        <a:lstStyle/>
        <a:p>
          <a:endParaRPr lang="en-US"/>
        </a:p>
      </dgm:t>
    </dgm:pt>
    <dgm:pt modelId="{E6D601DE-8AD5-4264-BA3C-D4E0EE3AEBEB}" type="sibTrans" cxnId="{1D3B2D15-F7A9-409E-A787-6C02F3810ED0}">
      <dgm:prSet/>
      <dgm:spPr/>
      <dgm:t>
        <a:bodyPr/>
        <a:lstStyle/>
        <a:p>
          <a:endParaRPr lang="en-US"/>
        </a:p>
      </dgm:t>
    </dgm:pt>
    <dgm:pt modelId="{91BAFAD0-ED24-4E6D-9E9A-E7FCDEB4D7F7}">
      <dgm:prSet phldrT="[Text]" custT="1"/>
      <dgm:spPr/>
      <dgm:t>
        <a:bodyPr/>
        <a:lstStyle/>
        <a:p>
          <a:r>
            <a:rPr lang="en-US" sz="1800" b="1" smtClean="0"/>
            <a:t>Institutional trust</a:t>
          </a:r>
          <a:endParaRPr lang="en-US" sz="1800" b="1" dirty="0"/>
        </a:p>
      </dgm:t>
    </dgm:pt>
    <dgm:pt modelId="{763C7C1A-7BF0-4468-97FC-57141A94AAE3}" type="parTrans" cxnId="{29BECE2B-FD2D-4CAA-9B4C-F2BE5B3C529B}">
      <dgm:prSet/>
      <dgm:spPr/>
      <dgm:t>
        <a:bodyPr/>
        <a:lstStyle/>
        <a:p>
          <a:endParaRPr lang="en-US"/>
        </a:p>
      </dgm:t>
    </dgm:pt>
    <dgm:pt modelId="{B1E11C1C-08B4-49D2-AAB9-4DEE52405D2E}" type="sibTrans" cxnId="{29BECE2B-FD2D-4CAA-9B4C-F2BE5B3C529B}">
      <dgm:prSet/>
      <dgm:spPr/>
      <dgm:t>
        <a:bodyPr/>
        <a:lstStyle/>
        <a:p>
          <a:endParaRPr lang="en-US"/>
        </a:p>
      </dgm:t>
    </dgm:pt>
    <dgm:pt modelId="{427C9DE0-2B03-462C-9D72-59783EB5AADA}" type="pres">
      <dgm:prSet presAssocID="{C2169F4A-7143-427C-83A9-3FFD57439900}" presName="compositeShape" presStyleCnt="0">
        <dgm:presLayoutVars>
          <dgm:chMax val="2"/>
          <dgm:dir/>
          <dgm:resizeHandles val="exact"/>
        </dgm:presLayoutVars>
      </dgm:prSet>
      <dgm:spPr/>
      <dgm:t>
        <a:bodyPr/>
        <a:lstStyle/>
        <a:p>
          <a:endParaRPr lang="en-US"/>
        </a:p>
      </dgm:t>
    </dgm:pt>
    <dgm:pt modelId="{390C8905-9BB1-44B6-9EFA-19FCDD9B09F1}" type="pres">
      <dgm:prSet presAssocID="{C2169F4A-7143-427C-83A9-3FFD57439900}" presName="divider" presStyleLbl="fgShp" presStyleIdx="0" presStyleCnt="1"/>
      <dgm:spPr/>
      <dgm:t>
        <a:bodyPr/>
        <a:lstStyle/>
        <a:p>
          <a:endParaRPr lang="en-US"/>
        </a:p>
      </dgm:t>
    </dgm:pt>
    <dgm:pt modelId="{FC95B62D-FC1F-4BEE-A129-09EEA832DC93}" type="pres">
      <dgm:prSet presAssocID="{AFF00E93-D204-4769-9C97-E7962CFDF00E}" presName="downArrow" presStyleLbl="node1" presStyleIdx="0" presStyleCnt="2"/>
      <dgm:spPr/>
      <dgm:t>
        <a:bodyPr/>
        <a:lstStyle/>
        <a:p>
          <a:endParaRPr lang="en-US"/>
        </a:p>
      </dgm:t>
    </dgm:pt>
    <dgm:pt modelId="{8F07AADB-3674-4D6D-8402-2749C87C9474}" type="pres">
      <dgm:prSet presAssocID="{AFF00E93-D204-4769-9C97-E7962CFDF00E}" presName="downArrowText" presStyleLbl="revTx" presStyleIdx="0" presStyleCnt="2" custScaleX="124056" custLinFactNeighborX="-59493" custLinFactNeighborY="4009">
        <dgm:presLayoutVars>
          <dgm:bulletEnabled val="1"/>
        </dgm:presLayoutVars>
      </dgm:prSet>
      <dgm:spPr/>
      <dgm:t>
        <a:bodyPr/>
        <a:lstStyle/>
        <a:p>
          <a:endParaRPr lang="en-US"/>
        </a:p>
      </dgm:t>
    </dgm:pt>
    <dgm:pt modelId="{63F05A2F-B24E-4E88-A3E6-6031F4486ABD}" type="pres">
      <dgm:prSet presAssocID="{91BAFAD0-ED24-4E6D-9E9A-E7FCDEB4D7F7}" presName="upArrow" presStyleLbl="node1" presStyleIdx="1" presStyleCnt="2"/>
      <dgm:spPr/>
      <dgm:t>
        <a:bodyPr/>
        <a:lstStyle/>
        <a:p>
          <a:endParaRPr lang="en-US"/>
        </a:p>
      </dgm:t>
    </dgm:pt>
    <dgm:pt modelId="{227F9621-A121-453E-BDD1-420D8BB57441}" type="pres">
      <dgm:prSet presAssocID="{91BAFAD0-ED24-4E6D-9E9A-E7FCDEB4D7F7}" presName="upArrowText" presStyleLbl="revTx" presStyleIdx="1" presStyleCnt="2" custScaleX="124056" custLinFactNeighborX="53361" custLinFactNeighborY="2206">
        <dgm:presLayoutVars>
          <dgm:bulletEnabled val="1"/>
        </dgm:presLayoutVars>
      </dgm:prSet>
      <dgm:spPr/>
      <dgm:t>
        <a:bodyPr/>
        <a:lstStyle/>
        <a:p>
          <a:endParaRPr lang="en-US"/>
        </a:p>
      </dgm:t>
    </dgm:pt>
  </dgm:ptLst>
  <dgm:cxnLst>
    <dgm:cxn modelId="{29BECE2B-FD2D-4CAA-9B4C-F2BE5B3C529B}" srcId="{C2169F4A-7143-427C-83A9-3FFD57439900}" destId="{91BAFAD0-ED24-4E6D-9E9A-E7FCDEB4D7F7}" srcOrd="1" destOrd="0" parTransId="{763C7C1A-7BF0-4468-97FC-57141A94AAE3}" sibTransId="{B1E11C1C-08B4-49D2-AAB9-4DEE52405D2E}"/>
    <dgm:cxn modelId="{DA96A4B8-A777-45EF-B6A7-0A9F8C448AE0}" type="presOf" srcId="{C2169F4A-7143-427C-83A9-3FFD57439900}" destId="{427C9DE0-2B03-462C-9D72-59783EB5AADA}" srcOrd="0" destOrd="0" presId="urn:microsoft.com/office/officeart/2005/8/layout/arrow3"/>
    <dgm:cxn modelId="{1D3B2D15-F7A9-409E-A787-6C02F3810ED0}" srcId="{C2169F4A-7143-427C-83A9-3FFD57439900}" destId="{AFF00E93-D204-4769-9C97-E7962CFDF00E}" srcOrd="0" destOrd="0" parTransId="{948BD82C-7A4C-49C9-8DE9-ECD9C1BC1343}" sibTransId="{E6D601DE-8AD5-4264-BA3C-D4E0EE3AEBEB}"/>
    <dgm:cxn modelId="{5D21CE6E-9E96-4710-BCE3-631CEC838846}" type="presOf" srcId="{AFF00E93-D204-4769-9C97-E7962CFDF00E}" destId="{8F07AADB-3674-4D6D-8402-2749C87C9474}" srcOrd="0" destOrd="0" presId="urn:microsoft.com/office/officeart/2005/8/layout/arrow3"/>
    <dgm:cxn modelId="{FC24CA73-E230-4836-9225-21E4AE577002}" type="presOf" srcId="{91BAFAD0-ED24-4E6D-9E9A-E7FCDEB4D7F7}" destId="{227F9621-A121-453E-BDD1-420D8BB57441}" srcOrd="0" destOrd="0" presId="urn:microsoft.com/office/officeart/2005/8/layout/arrow3"/>
    <dgm:cxn modelId="{E4D22076-EAB9-4500-AF0E-AD8D522BE6E7}" type="presParOf" srcId="{427C9DE0-2B03-462C-9D72-59783EB5AADA}" destId="{390C8905-9BB1-44B6-9EFA-19FCDD9B09F1}" srcOrd="0" destOrd="0" presId="urn:microsoft.com/office/officeart/2005/8/layout/arrow3"/>
    <dgm:cxn modelId="{2709C81C-B3F1-476A-A31A-93148D4FFF1D}" type="presParOf" srcId="{427C9DE0-2B03-462C-9D72-59783EB5AADA}" destId="{FC95B62D-FC1F-4BEE-A129-09EEA832DC93}" srcOrd="1" destOrd="0" presId="urn:microsoft.com/office/officeart/2005/8/layout/arrow3"/>
    <dgm:cxn modelId="{177A338A-090D-4E64-971F-FB75E6529348}" type="presParOf" srcId="{427C9DE0-2B03-462C-9D72-59783EB5AADA}" destId="{8F07AADB-3674-4D6D-8402-2749C87C9474}" srcOrd="2" destOrd="0" presId="urn:microsoft.com/office/officeart/2005/8/layout/arrow3"/>
    <dgm:cxn modelId="{6AD3903B-4669-434A-A534-7E1069CDAD72}" type="presParOf" srcId="{427C9DE0-2B03-462C-9D72-59783EB5AADA}" destId="{63F05A2F-B24E-4E88-A3E6-6031F4486ABD}" srcOrd="3" destOrd="0" presId="urn:microsoft.com/office/officeart/2005/8/layout/arrow3"/>
    <dgm:cxn modelId="{F44E68E4-74F8-4F9A-986A-554B975759D9}" type="presParOf" srcId="{427C9DE0-2B03-462C-9D72-59783EB5AADA}" destId="{227F9621-A121-453E-BDD1-420D8BB5744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646041-F308-491D-B9D8-8F31FDA16888}" type="doc">
      <dgm:prSet loTypeId="urn:microsoft.com/office/officeart/2005/8/layout/chevron1" loCatId="process" qsTypeId="urn:microsoft.com/office/officeart/2005/8/quickstyle/simple4" qsCatId="simple" csTypeId="urn:microsoft.com/office/officeart/2005/8/colors/colorful4" csCatId="colorful" phldr="1"/>
      <dgm:spPr/>
    </dgm:pt>
    <dgm:pt modelId="{73EF46E2-F6D4-4382-AF77-A0FC1B341F0E}">
      <dgm:prSet phldrT="[Text]"/>
      <dgm:spPr/>
      <dgm:t>
        <a:bodyPr/>
        <a:lstStyle/>
        <a:p>
          <a:r>
            <a:rPr lang="en-US" dirty="0" smtClean="0"/>
            <a:t>Experience/Express</a:t>
          </a:r>
          <a:endParaRPr lang="en-US" dirty="0"/>
        </a:p>
      </dgm:t>
    </dgm:pt>
    <dgm:pt modelId="{99D9FF3B-05BA-4145-A979-4D4D57605DFB}" type="parTrans" cxnId="{AF949354-11F4-4E2A-8308-2DDF1CD0E7D5}">
      <dgm:prSet/>
      <dgm:spPr/>
      <dgm:t>
        <a:bodyPr/>
        <a:lstStyle/>
        <a:p>
          <a:endParaRPr lang="en-US"/>
        </a:p>
      </dgm:t>
    </dgm:pt>
    <dgm:pt modelId="{3E9E34D4-81F8-4438-8878-1EE66DE7ED75}" type="sibTrans" cxnId="{AF949354-11F4-4E2A-8308-2DDF1CD0E7D5}">
      <dgm:prSet/>
      <dgm:spPr/>
      <dgm:t>
        <a:bodyPr/>
        <a:lstStyle/>
        <a:p>
          <a:endParaRPr lang="en-US"/>
        </a:p>
      </dgm:t>
    </dgm:pt>
    <dgm:pt modelId="{445E380A-18BB-4FD6-A4C0-510BC88B45A4}">
      <dgm:prSet phldrT="[Text]"/>
      <dgm:spPr/>
      <dgm:t>
        <a:bodyPr/>
        <a:lstStyle/>
        <a:p>
          <a:r>
            <a:rPr lang="en-US" dirty="0" smtClean="0"/>
            <a:t>Concern/Empathy</a:t>
          </a:r>
        </a:p>
      </dgm:t>
    </dgm:pt>
    <dgm:pt modelId="{04D89AC9-872F-47A8-86B3-0164D5D91C38}" type="parTrans" cxnId="{898DFDED-519D-4C73-B0F5-5A092A510D9A}">
      <dgm:prSet/>
      <dgm:spPr/>
      <dgm:t>
        <a:bodyPr/>
        <a:lstStyle/>
        <a:p>
          <a:endParaRPr lang="en-US"/>
        </a:p>
      </dgm:t>
    </dgm:pt>
    <dgm:pt modelId="{D75FD540-3D56-45B8-8DAD-CBB7AE0FDEE0}" type="sibTrans" cxnId="{898DFDED-519D-4C73-B0F5-5A092A510D9A}">
      <dgm:prSet/>
      <dgm:spPr/>
      <dgm:t>
        <a:bodyPr/>
        <a:lstStyle/>
        <a:p>
          <a:endParaRPr lang="en-US"/>
        </a:p>
      </dgm:t>
    </dgm:pt>
    <dgm:pt modelId="{574EF735-D57C-4EF1-9285-A2E4891D2E39}" type="pres">
      <dgm:prSet presAssocID="{64646041-F308-491D-B9D8-8F31FDA16888}" presName="Name0" presStyleCnt="0">
        <dgm:presLayoutVars>
          <dgm:dir/>
          <dgm:animLvl val="lvl"/>
          <dgm:resizeHandles val="exact"/>
        </dgm:presLayoutVars>
      </dgm:prSet>
      <dgm:spPr/>
    </dgm:pt>
    <dgm:pt modelId="{22EEEFC8-F44F-41CC-8304-00E747609F5C}" type="pres">
      <dgm:prSet presAssocID="{73EF46E2-F6D4-4382-AF77-A0FC1B341F0E}" presName="parTxOnly" presStyleLbl="node1" presStyleIdx="0" presStyleCnt="2">
        <dgm:presLayoutVars>
          <dgm:chMax val="0"/>
          <dgm:chPref val="0"/>
          <dgm:bulletEnabled val="1"/>
        </dgm:presLayoutVars>
      </dgm:prSet>
      <dgm:spPr/>
      <dgm:t>
        <a:bodyPr/>
        <a:lstStyle/>
        <a:p>
          <a:endParaRPr lang="en-US"/>
        </a:p>
      </dgm:t>
    </dgm:pt>
    <dgm:pt modelId="{8C42013D-BC52-4F63-B67A-85FAC46F2EF4}" type="pres">
      <dgm:prSet presAssocID="{3E9E34D4-81F8-4438-8878-1EE66DE7ED75}" presName="parTxOnlySpace" presStyleCnt="0"/>
      <dgm:spPr/>
    </dgm:pt>
    <dgm:pt modelId="{4BD6E1B4-3781-4D2E-ABB1-6FAE480FCDB4}" type="pres">
      <dgm:prSet presAssocID="{445E380A-18BB-4FD6-A4C0-510BC88B45A4}" presName="parTxOnly" presStyleLbl="node1" presStyleIdx="1" presStyleCnt="2">
        <dgm:presLayoutVars>
          <dgm:chMax val="0"/>
          <dgm:chPref val="0"/>
          <dgm:bulletEnabled val="1"/>
        </dgm:presLayoutVars>
      </dgm:prSet>
      <dgm:spPr/>
      <dgm:t>
        <a:bodyPr/>
        <a:lstStyle/>
        <a:p>
          <a:endParaRPr lang="en-US"/>
        </a:p>
      </dgm:t>
    </dgm:pt>
  </dgm:ptLst>
  <dgm:cxnLst>
    <dgm:cxn modelId="{AF949354-11F4-4E2A-8308-2DDF1CD0E7D5}" srcId="{64646041-F308-491D-B9D8-8F31FDA16888}" destId="{73EF46E2-F6D4-4382-AF77-A0FC1B341F0E}" srcOrd="0" destOrd="0" parTransId="{99D9FF3B-05BA-4145-A979-4D4D57605DFB}" sibTransId="{3E9E34D4-81F8-4438-8878-1EE66DE7ED75}"/>
    <dgm:cxn modelId="{898DFDED-519D-4C73-B0F5-5A092A510D9A}" srcId="{64646041-F308-491D-B9D8-8F31FDA16888}" destId="{445E380A-18BB-4FD6-A4C0-510BC88B45A4}" srcOrd="1" destOrd="0" parTransId="{04D89AC9-872F-47A8-86B3-0164D5D91C38}" sibTransId="{D75FD540-3D56-45B8-8DAD-CBB7AE0FDEE0}"/>
    <dgm:cxn modelId="{0F3AC01C-1B6C-4C0A-9264-6DE47B5F194B}" type="presOf" srcId="{73EF46E2-F6D4-4382-AF77-A0FC1B341F0E}" destId="{22EEEFC8-F44F-41CC-8304-00E747609F5C}" srcOrd="0" destOrd="0" presId="urn:microsoft.com/office/officeart/2005/8/layout/chevron1"/>
    <dgm:cxn modelId="{E367F097-382A-4DF6-9522-71EDE72C55E2}" type="presOf" srcId="{64646041-F308-491D-B9D8-8F31FDA16888}" destId="{574EF735-D57C-4EF1-9285-A2E4891D2E39}" srcOrd="0" destOrd="0" presId="urn:microsoft.com/office/officeart/2005/8/layout/chevron1"/>
    <dgm:cxn modelId="{6A5C81EC-504E-4B9B-97C1-D179EA7E3FFB}" type="presOf" srcId="{445E380A-18BB-4FD6-A4C0-510BC88B45A4}" destId="{4BD6E1B4-3781-4D2E-ABB1-6FAE480FCDB4}" srcOrd="0" destOrd="0" presId="urn:microsoft.com/office/officeart/2005/8/layout/chevron1"/>
    <dgm:cxn modelId="{CC6189A2-FD27-45AC-905B-D255B4D9A551}" type="presParOf" srcId="{574EF735-D57C-4EF1-9285-A2E4891D2E39}" destId="{22EEEFC8-F44F-41CC-8304-00E747609F5C}" srcOrd="0" destOrd="0" presId="urn:microsoft.com/office/officeart/2005/8/layout/chevron1"/>
    <dgm:cxn modelId="{C95246F7-0548-40F8-8BC3-1601FD9E332A}" type="presParOf" srcId="{574EF735-D57C-4EF1-9285-A2E4891D2E39}" destId="{8C42013D-BC52-4F63-B67A-85FAC46F2EF4}" srcOrd="1" destOrd="0" presId="urn:microsoft.com/office/officeart/2005/8/layout/chevron1"/>
    <dgm:cxn modelId="{D336FD8E-A044-4980-B7C0-A8541458C9C1}" type="presParOf" srcId="{574EF735-D57C-4EF1-9285-A2E4891D2E39}" destId="{4BD6E1B4-3781-4D2E-ABB1-6FAE480FCDB4}"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646041-F308-491D-B9D8-8F31FDA16888}" type="doc">
      <dgm:prSet loTypeId="urn:microsoft.com/office/officeart/2005/8/layout/chevron1" loCatId="process" qsTypeId="urn:microsoft.com/office/officeart/2005/8/quickstyle/simple4" qsCatId="simple" csTypeId="urn:microsoft.com/office/officeart/2005/8/colors/colorful4" csCatId="colorful" phldr="1"/>
      <dgm:spPr/>
    </dgm:pt>
    <dgm:pt modelId="{73EF46E2-F6D4-4382-AF77-A0FC1B341F0E}">
      <dgm:prSet phldrT="[Text]" custT="1"/>
      <dgm:spPr/>
      <dgm:t>
        <a:bodyPr/>
        <a:lstStyle/>
        <a:p>
          <a:r>
            <a:rPr lang="en-US" sz="3200" dirty="0" smtClean="0"/>
            <a:t>Achieve/Convey</a:t>
          </a:r>
          <a:endParaRPr lang="en-US" sz="3200" dirty="0"/>
        </a:p>
      </dgm:t>
    </dgm:pt>
    <dgm:pt modelId="{99D9FF3B-05BA-4145-A979-4D4D57605DFB}" type="parTrans" cxnId="{AF949354-11F4-4E2A-8308-2DDF1CD0E7D5}">
      <dgm:prSet/>
      <dgm:spPr/>
      <dgm:t>
        <a:bodyPr/>
        <a:lstStyle/>
        <a:p>
          <a:endParaRPr lang="en-US" sz="3200"/>
        </a:p>
      </dgm:t>
    </dgm:pt>
    <dgm:pt modelId="{3E9E34D4-81F8-4438-8878-1EE66DE7ED75}" type="sibTrans" cxnId="{AF949354-11F4-4E2A-8308-2DDF1CD0E7D5}">
      <dgm:prSet/>
      <dgm:spPr/>
      <dgm:t>
        <a:bodyPr/>
        <a:lstStyle/>
        <a:p>
          <a:endParaRPr lang="en-US" sz="3200"/>
        </a:p>
      </dgm:t>
    </dgm:pt>
    <dgm:pt modelId="{445E380A-18BB-4FD6-A4C0-510BC88B45A4}">
      <dgm:prSet phldrT="[Text]" custT="1"/>
      <dgm:spPr/>
      <dgm:t>
        <a:bodyPr/>
        <a:lstStyle/>
        <a:p>
          <a:r>
            <a:rPr lang="en-US" sz="3200" dirty="0" smtClean="0"/>
            <a:t>Understanding</a:t>
          </a:r>
        </a:p>
      </dgm:t>
    </dgm:pt>
    <dgm:pt modelId="{04D89AC9-872F-47A8-86B3-0164D5D91C38}" type="parTrans" cxnId="{898DFDED-519D-4C73-B0F5-5A092A510D9A}">
      <dgm:prSet/>
      <dgm:spPr/>
      <dgm:t>
        <a:bodyPr/>
        <a:lstStyle/>
        <a:p>
          <a:endParaRPr lang="en-US" sz="3200"/>
        </a:p>
      </dgm:t>
    </dgm:pt>
    <dgm:pt modelId="{D75FD540-3D56-45B8-8DAD-CBB7AE0FDEE0}" type="sibTrans" cxnId="{898DFDED-519D-4C73-B0F5-5A092A510D9A}">
      <dgm:prSet/>
      <dgm:spPr/>
      <dgm:t>
        <a:bodyPr/>
        <a:lstStyle/>
        <a:p>
          <a:endParaRPr lang="en-US" sz="3200"/>
        </a:p>
      </dgm:t>
    </dgm:pt>
    <dgm:pt modelId="{574EF735-D57C-4EF1-9285-A2E4891D2E39}" type="pres">
      <dgm:prSet presAssocID="{64646041-F308-491D-B9D8-8F31FDA16888}" presName="Name0" presStyleCnt="0">
        <dgm:presLayoutVars>
          <dgm:dir/>
          <dgm:animLvl val="lvl"/>
          <dgm:resizeHandles val="exact"/>
        </dgm:presLayoutVars>
      </dgm:prSet>
      <dgm:spPr/>
    </dgm:pt>
    <dgm:pt modelId="{22EEEFC8-F44F-41CC-8304-00E747609F5C}" type="pres">
      <dgm:prSet presAssocID="{73EF46E2-F6D4-4382-AF77-A0FC1B341F0E}" presName="parTxOnly" presStyleLbl="node1" presStyleIdx="0" presStyleCnt="2">
        <dgm:presLayoutVars>
          <dgm:chMax val="0"/>
          <dgm:chPref val="0"/>
          <dgm:bulletEnabled val="1"/>
        </dgm:presLayoutVars>
      </dgm:prSet>
      <dgm:spPr/>
      <dgm:t>
        <a:bodyPr/>
        <a:lstStyle/>
        <a:p>
          <a:endParaRPr lang="en-US"/>
        </a:p>
      </dgm:t>
    </dgm:pt>
    <dgm:pt modelId="{8C42013D-BC52-4F63-B67A-85FAC46F2EF4}" type="pres">
      <dgm:prSet presAssocID="{3E9E34D4-81F8-4438-8878-1EE66DE7ED75}" presName="parTxOnlySpace" presStyleCnt="0"/>
      <dgm:spPr/>
    </dgm:pt>
    <dgm:pt modelId="{4BD6E1B4-3781-4D2E-ABB1-6FAE480FCDB4}" type="pres">
      <dgm:prSet presAssocID="{445E380A-18BB-4FD6-A4C0-510BC88B45A4}" presName="parTxOnly" presStyleLbl="node1" presStyleIdx="1" presStyleCnt="2" custLinFactNeighborY="-9091">
        <dgm:presLayoutVars>
          <dgm:chMax val="0"/>
          <dgm:chPref val="0"/>
          <dgm:bulletEnabled val="1"/>
        </dgm:presLayoutVars>
      </dgm:prSet>
      <dgm:spPr/>
      <dgm:t>
        <a:bodyPr/>
        <a:lstStyle/>
        <a:p>
          <a:endParaRPr lang="en-US"/>
        </a:p>
      </dgm:t>
    </dgm:pt>
  </dgm:ptLst>
  <dgm:cxnLst>
    <dgm:cxn modelId="{6D83C01F-BB2D-43CF-B63B-5DBE7CD64874}" type="presOf" srcId="{445E380A-18BB-4FD6-A4C0-510BC88B45A4}" destId="{4BD6E1B4-3781-4D2E-ABB1-6FAE480FCDB4}" srcOrd="0" destOrd="0" presId="urn:microsoft.com/office/officeart/2005/8/layout/chevron1"/>
    <dgm:cxn modelId="{AF949354-11F4-4E2A-8308-2DDF1CD0E7D5}" srcId="{64646041-F308-491D-B9D8-8F31FDA16888}" destId="{73EF46E2-F6D4-4382-AF77-A0FC1B341F0E}" srcOrd="0" destOrd="0" parTransId="{99D9FF3B-05BA-4145-A979-4D4D57605DFB}" sibTransId="{3E9E34D4-81F8-4438-8878-1EE66DE7ED75}"/>
    <dgm:cxn modelId="{898DFDED-519D-4C73-B0F5-5A092A510D9A}" srcId="{64646041-F308-491D-B9D8-8F31FDA16888}" destId="{445E380A-18BB-4FD6-A4C0-510BC88B45A4}" srcOrd="1" destOrd="0" parTransId="{04D89AC9-872F-47A8-86B3-0164D5D91C38}" sibTransId="{D75FD540-3D56-45B8-8DAD-CBB7AE0FDEE0}"/>
    <dgm:cxn modelId="{64534A5E-E839-437E-AC73-0F59E06508C6}" type="presOf" srcId="{73EF46E2-F6D4-4382-AF77-A0FC1B341F0E}" destId="{22EEEFC8-F44F-41CC-8304-00E747609F5C}" srcOrd="0" destOrd="0" presId="urn:microsoft.com/office/officeart/2005/8/layout/chevron1"/>
    <dgm:cxn modelId="{54859F0E-160F-4C6B-987B-2150E507410C}" type="presOf" srcId="{64646041-F308-491D-B9D8-8F31FDA16888}" destId="{574EF735-D57C-4EF1-9285-A2E4891D2E39}" srcOrd="0" destOrd="0" presId="urn:microsoft.com/office/officeart/2005/8/layout/chevron1"/>
    <dgm:cxn modelId="{DD08C3A9-B73C-4381-A356-FB7A08E2EB8A}" type="presParOf" srcId="{574EF735-D57C-4EF1-9285-A2E4891D2E39}" destId="{22EEEFC8-F44F-41CC-8304-00E747609F5C}" srcOrd="0" destOrd="0" presId="urn:microsoft.com/office/officeart/2005/8/layout/chevron1"/>
    <dgm:cxn modelId="{BDEAD6C8-C852-44AB-8F2A-8E2120FCA0BE}" type="presParOf" srcId="{574EF735-D57C-4EF1-9285-A2E4891D2E39}" destId="{8C42013D-BC52-4F63-B67A-85FAC46F2EF4}" srcOrd="1" destOrd="0" presId="urn:microsoft.com/office/officeart/2005/8/layout/chevron1"/>
    <dgm:cxn modelId="{525523E9-91D2-4370-ABDC-570BBA740463}" type="presParOf" srcId="{574EF735-D57C-4EF1-9285-A2E4891D2E39}" destId="{4BD6E1B4-3781-4D2E-ABB1-6FAE480FCDB4}"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646041-F308-491D-B9D8-8F31FDA16888}" type="doc">
      <dgm:prSet loTypeId="urn:microsoft.com/office/officeart/2005/8/layout/chevron1" loCatId="process" qsTypeId="urn:microsoft.com/office/officeart/2005/8/quickstyle/simple4" qsCatId="simple" csTypeId="urn:microsoft.com/office/officeart/2005/8/colors/colorful4" csCatId="colorful" phldr="1"/>
      <dgm:spPr/>
    </dgm:pt>
    <dgm:pt modelId="{73EF46E2-F6D4-4382-AF77-A0FC1B341F0E}">
      <dgm:prSet phldrT="[Text]" custT="1"/>
      <dgm:spPr/>
      <dgm:t>
        <a:bodyPr/>
        <a:lstStyle/>
        <a:p>
          <a:r>
            <a:rPr lang="en-US" sz="3200" dirty="0" smtClean="0"/>
            <a:t>Provide</a:t>
          </a:r>
          <a:endParaRPr lang="en-US" sz="3200" dirty="0"/>
        </a:p>
      </dgm:t>
    </dgm:pt>
    <dgm:pt modelId="{99D9FF3B-05BA-4145-A979-4D4D57605DFB}" type="parTrans" cxnId="{AF949354-11F4-4E2A-8308-2DDF1CD0E7D5}">
      <dgm:prSet/>
      <dgm:spPr/>
      <dgm:t>
        <a:bodyPr/>
        <a:lstStyle/>
        <a:p>
          <a:endParaRPr lang="en-US" sz="3200"/>
        </a:p>
      </dgm:t>
    </dgm:pt>
    <dgm:pt modelId="{3E9E34D4-81F8-4438-8878-1EE66DE7ED75}" type="sibTrans" cxnId="{AF949354-11F4-4E2A-8308-2DDF1CD0E7D5}">
      <dgm:prSet/>
      <dgm:spPr/>
      <dgm:t>
        <a:bodyPr/>
        <a:lstStyle/>
        <a:p>
          <a:endParaRPr lang="en-US" sz="3200"/>
        </a:p>
      </dgm:t>
    </dgm:pt>
    <dgm:pt modelId="{445E380A-18BB-4FD6-A4C0-510BC88B45A4}">
      <dgm:prSet phldrT="[Text]" custT="1"/>
      <dgm:spPr/>
      <dgm:t>
        <a:bodyPr/>
        <a:lstStyle/>
        <a:p>
          <a:r>
            <a:rPr lang="en-US" sz="3200" dirty="0" smtClean="0"/>
            <a:t>Information</a:t>
          </a:r>
        </a:p>
      </dgm:t>
    </dgm:pt>
    <dgm:pt modelId="{04D89AC9-872F-47A8-86B3-0164D5D91C38}" type="parTrans" cxnId="{898DFDED-519D-4C73-B0F5-5A092A510D9A}">
      <dgm:prSet/>
      <dgm:spPr/>
      <dgm:t>
        <a:bodyPr/>
        <a:lstStyle/>
        <a:p>
          <a:endParaRPr lang="en-US" sz="3200"/>
        </a:p>
      </dgm:t>
    </dgm:pt>
    <dgm:pt modelId="{D75FD540-3D56-45B8-8DAD-CBB7AE0FDEE0}" type="sibTrans" cxnId="{898DFDED-519D-4C73-B0F5-5A092A510D9A}">
      <dgm:prSet/>
      <dgm:spPr/>
      <dgm:t>
        <a:bodyPr/>
        <a:lstStyle/>
        <a:p>
          <a:endParaRPr lang="en-US" sz="3200"/>
        </a:p>
      </dgm:t>
    </dgm:pt>
    <dgm:pt modelId="{574EF735-D57C-4EF1-9285-A2E4891D2E39}" type="pres">
      <dgm:prSet presAssocID="{64646041-F308-491D-B9D8-8F31FDA16888}" presName="Name0" presStyleCnt="0">
        <dgm:presLayoutVars>
          <dgm:dir/>
          <dgm:animLvl val="lvl"/>
          <dgm:resizeHandles val="exact"/>
        </dgm:presLayoutVars>
      </dgm:prSet>
      <dgm:spPr/>
    </dgm:pt>
    <dgm:pt modelId="{22EEEFC8-F44F-41CC-8304-00E747609F5C}" type="pres">
      <dgm:prSet presAssocID="{73EF46E2-F6D4-4382-AF77-A0FC1B341F0E}" presName="parTxOnly" presStyleLbl="node1" presStyleIdx="0" presStyleCnt="2">
        <dgm:presLayoutVars>
          <dgm:chMax val="0"/>
          <dgm:chPref val="0"/>
          <dgm:bulletEnabled val="1"/>
        </dgm:presLayoutVars>
      </dgm:prSet>
      <dgm:spPr/>
      <dgm:t>
        <a:bodyPr/>
        <a:lstStyle/>
        <a:p>
          <a:endParaRPr lang="en-US"/>
        </a:p>
      </dgm:t>
    </dgm:pt>
    <dgm:pt modelId="{8C42013D-BC52-4F63-B67A-85FAC46F2EF4}" type="pres">
      <dgm:prSet presAssocID="{3E9E34D4-81F8-4438-8878-1EE66DE7ED75}" presName="parTxOnlySpace" presStyleCnt="0"/>
      <dgm:spPr/>
    </dgm:pt>
    <dgm:pt modelId="{4BD6E1B4-3781-4D2E-ABB1-6FAE480FCDB4}" type="pres">
      <dgm:prSet presAssocID="{445E380A-18BB-4FD6-A4C0-510BC88B45A4}" presName="parTxOnly" presStyleLbl="node1" presStyleIdx="1" presStyleCnt="2">
        <dgm:presLayoutVars>
          <dgm:chMax val="0"/>
          <dgm:chPref val="0"/>
          <dgm:bulletEnabled val="1"/>
        </dgm:presLayoutVars>
      </dgm:prSet>
      <dgm:spPr/>
      <dgm:t>
        <a:bodyPr/>
        <a:lstStyle/>
        <a:p>
          <a:endParaRPr lang="en-US"/>
        </a:p>
      </dgm:t>
    </dgm:pt>
  </dgm:ptLst>
  <dgm:cxnLst>
    <dgm:cxn modelId="{20657553-B9F9-41A8-BC36-5E2ACA5BD804}" type="presOf" srcId="{73EF46E2-F6D4-4382-AF77-A0FC1B341F0E}" destId="{22EEEFC8-F44F-41CC-8304-00E747609F5C}" srcOrd="0" destOrd="0" presId="urn:microsoft.com/office/officeart/2005/8/layout/chevron1"/>
    <dgm:cxn modelId="{AF949354-11F4-4E2A-8308-2DDF1CD0E7D5}" srcId="{64646041-F308-491D-B9D8-8F31FDA16888}" destId="{73EF46E2-F6D4-4382-AF77-A0FC1B341F0E}" srcOrd="0" destOrd="0" parTransId="{99D9FF3B-05BA-4145-A979-4D4D57605DFB}" sibTransId="{3E9E34D4-81F8-4438-8878-1EE66DE7ED75}"/>
    <dgm:cxn modelId="{898DFDED-519D-4C73-B0F5-5A092A510D9A}" srcId="{64646041-F308-491D-B9D8-8F31FDA16888}" destId="{445E380A-18BB-4FD6-A4C0-510BC88B45A4}" srcOrd="1" destOrd="0" parTransId="{04D89AC9-872F-47A8-86B3-0164D5D91C38}" sibTransId="{D75FD540-3D56-45B8-8DAD-CBB7AE0FDEE0}"/>
    <dgm:cxn modelId="{DDC03A61-3F03-4416-81B0-428793A29579}" type="presOf" srcId="{445E380A-18BB-4FD6-A4C0-510BC88B45A4}" destId="{4BD6E1B4-3781-4D2E-ABB1-6FAE480FCDB4}" srcOrd="0" destOrd="0" presId="urn:microsoft.com/office/officeart/2005/8/layout/chevron1"/>
    <dgm:cxn modelId="{04296BA1-EB9B-4E07-80BC-F4E46EE2A8F3}" type="presOf" srcId="{64646041-F308-491D-B9D8-8F31FDA16888}" destId="{574EF735-D57C-4EF1-9285-A2E4891D2E39}" srcOrd="0" destOrd="0" presId="urn:microsoft.com/office/officeart/2005/8/layout/chevron1"/>
    <dgm:cxn modelId="{22BA6CA5-E91F-47F5-A180-9AA8F359373E}" type="presParOf" srcId="{574EF735-D57C-4EF1-9285-A2E4891D2E39}" destId="{22EEEFC8-F44F-41CC-8304-00E747609F5C}" srcOrd="0" destOrd="0" presId="urn:microsoft.com/office/officeart/2005/8/layout/chevron1"/>
    <dgm:cxn modelId="{FF2BCED6-E004-49F6-AC5B-3CF72B14B072}" type="presParOf" srcId="{574EF735-D57C-4EF1-9285-A2E4891D2E39}" destId="{8C42013D-BC52-4F63-B67A-85FAC46F2EF4}" srcOrd="1" destOrd="0" presId="urn:microsoft.com/office/officeart/2005/8/layout/chevron1"/>
    <dgm:cxn modelId="{15632006-CFCD-4392-AC0D-98039A22DBB8}" type="presParOf" srcId="{574EF735-D57C-4EF1-9285-A2E4891D2E39}" destId="{4BD6E1B4-3781-4D2E-ABB1-6FAE480FCDB4}" srcOrd="2"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646041-F308-491D-B9D8-8F31FDA16888}" type="doc">
      <dgm:prSet loTypeId="urn:microsoft.com/office/officeart/2005/8/layout/chevron1" loCatId="process" qsTypeId="urn:microsoft.com/office/officeart/2005/8/quickstyle/simple4" qsCatId="simple" csTypeId="urn:microsoft.com/office/officeart/2005/8/colors/colorful4" csCatId="colorful" phldr="1"/>
      <dgm:spPr/>
    </dgm:pt>
    <dgm:pt modelId="{73EF46E2-F6D4-4382-AF77-A0FC1B341F0E}">
      <dgm:prSet phldrT="[Text]" custT="1"/>
      <dgm:spPr/>
      <dgm:t>
        <a:bodyPr/>
        <a:lstStyle/>
        <a:p>
          <a:r>
            <a:rPr lang="en-US" sz="3200" dirty="0" smtClean="0"/>
            <a:t>Explore/Articulate Implications</a:t>
          </a:r>
          <a:endParaRPr lang="en-US" sz="3200" dirty="0"/>
        </a:p>
      </dgm:t>
    </dgm:pt>
    <dgm:pt modelId="{99D9FF3B-05BA-4145-A979-4D4D57605DFB}" type="parTrans" cxnId="{AF949354-11F4-4E2A-8308-2DDF1CD0E7D5}">
      <dgm:prSet/>
      <dgm:spPr/>
      <dgm:t>
        <a:bodyPr/>
        <a:lstStyle/>
        <a:p>
          <a:endParaRPr lang="en-US"/>
        </a:p>
      </dgm:t>
    </dgm:pt>
    <dgm:pt modelId="{3E9E34D4-81F8-4438-8878-1EE66DE7ED75}" type="sibTrans" cxnId="{AF949354-11F4-4E2A-8308-2DDF1CD0E7D5}">
      <dgm:prSet/>
      <dgm:spPr/>
      <dgm:t>
        <a:bodyPr/>
        <a:lstStyle/>
        <a:p>
          <a:endParaRPr lang="en-US"/>
        </a:p>
      </dgm:t>
    </dgm:pt>
    <dgm:pt modelId="{445E380A-18BB-4FD6-A4C0-510BC88B45A4}">
      <dgm:prSet phldrT="[Text]" custT="1"/>
      <dgm:spPr/>
      <dgm:t>
        <a:bodyPr/>
        <a:lstStyle/>
        <a:p>
          <a:r>
            <a:rPr lang="en-US" sz="3200" dirty="0" smtClean="0"/>
            <a:t>Follow Up Actions</a:t>
          </a:r>
        </a:p>
      </dgm:t>
    </dgm:pt>
    <dgm:pt modelId="{04D89AC9-872F-47A8-86B3-0164D5D91C38}" type="parTrans" cxnId="{898DFDED-519D-4C73-B0F5-5A092A510D9A}">
      <dgm:prSet/>
      <dgm:spPr/>
      <dgm:t>
        <a:bodyPr/>
        <a:lstStyle/>
        <a:p>
          <a:endParaRPr lang="en-US"/>
        </a:p>
      </dgm:t>
    </dgm:pt>
    <dgm:pt modelId="{D75FD540-3D56-45B8-8DAD-CBB7AE0FDEE0}" type="sibTrans" cxnId="{898DFDED-519D-4C73-B0F5-5A092A510D9A}">
      <dgm:prSet/>
      <dgm:spPr/>
      <dgm:t>
        <a:bodyPr/>
        <a:lstStyle/>
        <a:p>
          <a:endParaRPr lang="en-US"/>
        </a:p>
      </dgm:t>
    </dgm:pt>
    <dgm:pt modelId="{574EF735-D57C-4EF1-9285-A2E4891D2E39}" type="pres">
      <dgm:prSet presAssocID="{64646041-F308-491D-B9D8-8F31FDA16888}" presName="Name0" presStyleCnt="0">
        <dgm:presLayoutVars>
          <dgm:dir/>
          <dgm:animLvl val="lvl"/>
          <dgm:resizeHandles val="exact"/>
        </dgm:presLayoutVars>
      </dgm:prSet>
      <dgm:spPr/>
    </dgm:pt>
    <dgm:pt modelId="{22EEEFC8-F44F-41CC-8304-00E747609F5C}" type="pres">
      <dgm:prSet presAssocID="{73EF46E2-F6D4-4382-AF77-A0FC1B341F0E}" presName="parTxOnly" presStyleLbl="node1" presStyleIdx="0" presStyleCnt="2">
        <dgm:presLayoutVars>
          <dgm:chMax val="0"/>
          <dgm:chPref val="0"/>
          <dgm:bulletEnabled val="1"/>
        </dgm:presLayoutVars>
      </dgm:prSet>
      <dgm:spPr/>
      <dgm:t>
        <a:bodyPr/>
        <a:lstStyle/>
        <a:p>
          <a:endParaRPr lang="en-US"/>
        </a:p>
      </dgm:t>
    </dgm:pt>
    <dgm:pt modelId="{8C42013D-BC52-4F63-B67A-85FAC46F2EF4}" type="pres">
      <dgm:prSet presAssocID="{3E9E34D4-81F8-4438-8878-1EE66DE7ED75}" presName="parTxOnlySpace" presStyleCnt="0"/>
      <dgm:spPr/>
    </dgm:pt>
    <dgm:pt modelId="{4BD6E1B4-3781-4D2E-ABB1-6FAE480FCDB4}" type="pres">
      <dgm:prSet presAssocID="{445E380A-18BB-4FD6-A4C0-510BC88B45A4}" presName="parTxOnly" presStyleLbl="node1" presStyleIdx="1" presStyleCnt="2">
        <dgm:presLayoutVars>
          <dgm:chMax val="0"/>
          <dgm:chPref val="0"/>
          <dgm:bulletEnabled val="1"/>
        </dgm:presLayoutVars>
      </dgm:prSet>
      <dgm:spPr/>
      <dgm:t>
        <a:bodyPr/>
        <a:lstStyle/>
        <a:p>
          <a:endParaRPr lang="en-US"/>
        </a:p>
      </dgm:t>
    </dgm:pt>
  </dgm:ptLst>
  <dgm:cxnLst>
    <dgm:cxn modelId="{AF949354-11F4-4E2A-8308-2DDF1CD0E7D5}" srcId="{64646041-F308-491D-B9D8-8F31FDA16888}" destId="{73EF46E2-F6D4-4382-AF77-A0FC1B341F0E}" srcOrd="0" destOrd="0" parTransId="{99D9FF3B-05BA-4145-A979-4D4D57605DFB}" sibTransId="{3E9E34D4-81F8-4438-8878-1EE66DE7ED75}"/>
    <dgm:cxn modelId="{898DFDED-519D-4C73-B0F5-5A092A510D9A}" srcId="{64646041-F308-491D-B9D8-8F31FDA16888}" destId="{445E380A-18BB-4FD6-A4C0-510BC88B45A4}" srcOrd="1" destOrd="0" parTransId="{04D89AC9-872F-47A8-86B3-0164D5D91C38}" sibTransId="{D75FD540-3D56-45B8-8DAD-CBB7AE0FDEE0}"/>
    <dgm:cxn modelId="{C189A375-9EB7-4697-907D-D49CD949BBAC}" type="presOf" srcId="{64646041-F308-491D-B9D8-8F31FDA16888}" destId="{574EF735-D57C-4EF1-9285-A2E4891D2E39}" srcOrd="0" destOrd="0" presId="urn:microsoft.com/office/officeart/2005/8/layout/chevron1"/>
    <dgm:cxn modelId="{3805C14D-D86D-4E68-892A-D5C7E64C0B4F}" type="presOf" srcId="{73EF46E2-F6D4-4382-AF77-A0FC1B341F0E}" destId="{22EEEFC8-F44F-41CC-8304-00E747609F5C}" srcOrd="0" destOrd="0" presId="urn:microsoft.com/office/officeart/2005/8/layout/chevron1"/>
    <dgm:cxn modelId="{7B1CDA0B-DB3F-4296-BE15-282B88CA0CAA}" type="presOf" srcId="{445E380A-18BB-4FD6-A4C0-510BC88B45A4}" destId="{4BD6E1B4-3781-4D2E-ABB1-6FAE480FCDB4}" srcOrd="0" destOrd="0" presId="urn:microsoft.com/office/officeart/2005/8/layout/chevron1"/>
    <dgm:cxn modelId="{1AF6806C-988D-4335-98ED-D053EDBC1F49}" type="presParOf" srcId="{574EF735-D57C-4EF1-9285-A2E4891D2E39}" destId="{22EEEFC8-F44F-41CC-8304-00E747609F5C}" srcOrd="0" destOrd="0" presId="urn:microsoft.com/office/officeart/2005/8/layout/chevron1"/>
    <dgm:cxn modelId="{972C3082-CBDC-47FB-9F3A-75333E791F30}" type="presParOf" srcId="{574EF735-D57C-4EF1-9285-A2E4891D2E39}" destId="{8C42013D-BC52-4F63-B67A-85FAC46F2EF4}" srcOrd="1" destOrd="0" presId="urn:microsoft.com/office/officeart/2005/8/layout/chevron1"/>
    <dgm:cxn modelId="{67DC2EBA-36C0-47E5-AD43-647F7443CE86}" type="presParOf" srcId="{574EF735-D57C-4EF1-9285-A2E4891D2E39}" destId="{4BD6E1B4-3781-4D2E-ABB1-6FAE480FCDB4}" srcOrd="2"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BA68086-AC98-48BE-ADE2-BB4213AB9437}"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B7781E9E-951B-45DD-958F-F4636E992987}">
      <dgm:prSet/>
      <dgm:spPr/>
      <dgm:t>
        <a:bodyPr/>
        <a:lstStyle/>
        <a:p>
          <a:pPr rtl="0"/>
          <a:r>
            <a:rPr lang="en-US" dirty="0" smtClean="0"/>
            <a:t>1. Active listening and emphatic responses</a:t>
          </a:r>
          <a:endParaRPr lang="en-US" dirty="0"/>
        </a:p>
      </dgm:t>
    </dgm:pt>
    <dgm:pt modelId="{E731EB3D-9213-4021-8322-C1190076D36F}" type="parTrans" cxnId="{5097196B-4242-43DC-8566-DBB2BBDC5777}">
      <dgm:prSet/>
      <dgm:spPr/>
      <dgm:t>
        <a:bodyPr/>
        <a:lstStyle/>
        <a:p>
          <a:endParaRPr lang="en-US"/>
        </a:p>
      </dgm:t>
    </dgm:pt>
    <dgm:pt modelId="{4612832A-2394-4C45-AF1A-AC0E4DEAD317}" type="sibTrans" cxnId="{5097196B-4242-43DC-8566-DBB2BBDC5777}">
      <dgm:prSet/>
      <dgm:spPr/>
      <dgm:t>
        <a:bodyPr/>
        <a:lstStyle/>
        <a:p>
          <a:endParaRPr lang="en-US"/>
        </a:p>
      </dgm:t>
    </dgm:pt>
    <dgm:pt modelId="{621C6E52-B2EA-4690-9AB3-83706FD791BE}">
      <dgm:prSet/>
      <dgm:spPr/>
      <dgm:t>
        <a:bodyPr/>
        <a:lstStyle/>
        <a:p>
          <a:pPr rtl="0"/>
          <a:r>
            <a:rPr lang="en-US" dirty="0" smtClean="0"/>
            <a:t>2. Provide short clear statements of findings –your main point</a:t>
          </a:r>
          <a:endParaRPr lang="en-US" dirty="0"/>
        </a:p>
      </dgm:t>
    </dgm:pt>
    <dgm:pt modelId="{E95D4933-92CF-48FC-87BC-8705EEB30BAC}" type="parTrans" cxnId="{3E5AB02C-F318-4B43-B7A7-06EB9FDF64AA}">
      <dgm:prSet/>
      <dgm:spPr/>
      <dgm:t>
        <a:bodyPr/>
        <a:lstStyle/>
        <a:p>
          <a:endParaRPr lang="en-US"/>
        </a:p>
      </dgm:t>
    </dgm:pt>
    <dgm:pt modelId="{95920211-3ECC-46B0-957F-6522D36830EC}" type="sibTrans" cxnId="{3E5AB02C-F318-4B43-B7A7-06EB9FDF64AA}">
      <dgm:prSet/>
      <dgm:spPr/>
      <dgm:t>
        <a:bodyPr/>
        <a:lstStyle/>
        <a:p>
          <a:endParaRPr lang="en-US"/>
        </a:p>
      </dgm:t>
    </dgm:pt>
    <dgm:pt modelId="{F59F49E1-D04A-44E7-A6A9-6595C60DA14D}">
      <dgm:prSet/>
      <dgm:spPr/>
      <dgm:t>
        <a:bodyPr/>
        <a:lstStyle/>
        <a:p>
          <a:pPr rtl="0"/>
          <a:r>
            <a:rPr lang="en-US" dirty="0" smtClean="0"/>
            <a:t>3. Provide 1-2 facts to support main point</a:t>
          </a:r>
          <a:endParaRPr lang="en-US" dirty="0"/>
        </a:p>
      </dgm:t>
    </dgm:pt>
    <dgm:pt modelId="{5977196E-F825-4A57-A0C2-A7705583D69D}" type="parTrans" cxnId="{97254C61-5087-4FBA-BFE7-F46B254D7A28}">
      <dgm:prSet/>
      <dgm:spPr/>
      <dgm:t>
        <a:bodyPr/>
        <a:lstStyle/>
        <a:p>
          <a:endParaRPr lang="en-US"/>
        </a:p>
      </dgm:t>
    </dgm:pt>
    <dgm:pt modelId="{C8880CD2-F89A-4203-9FAB-38009E5DA13C}" type="sibTrans" cxnId="{97254C61-5087-4FBA-BFE7-F46B254D7A28}">
      <dgm:prSet/>
      <dgm:spPr/>
      <dgm:t>
        <a:bodyPr/>
        <a:lstStyle/>
        <a:p>
          <a:endParaRPr lang="en-US"/>
        </a:p>
      </dgm:t>
    </dgm:pt>
    <dgm:pt modelId="{8C0BB2F4-0CB1-4713-9F3E-947B79E75273}">
      <dgm:prSet/>
      <dgm:spPr/>
      <dgm:t>
        <a:bodyPr/>
        <a:lstStyle/>
        <a:p>
          <a:pPr rtl="0"/>
          <a:r>
            <a:rPr lang="en-US" dirty="0" smtClean="0"/>
            <a:t>4. Repeat the statement/main point</a:t>
          </a:r>
          <a:endParaRPr lang="en-US" dirty="0"/>
        </a:p>
      </dgm:t>
    </dgm:pt>
    <dgm:pt modelId="{8DAF45A8-116E-4EB0-8826-6AFFBE573C0D}" type="parTrans" cxnId="{93CB2A68-130E-4CAB-A3C7-9EA99E99889F}">
      <dgm:prSet/>
      <dgm:spPr/>
      <dgm:t>
        <a:bodyPr/>
        <a:lstStyle/>
        <a:p>
          <a:endParaRPr lang="en-US"/>
        </a:p>
      </dgm:t>
    </dgm:pt>
    <dgm:pt modelId="{18A93C96-6D83-4B1F-B9BE-E5A1AAF531D0}" type="sibTrans" cxnId="{93CB2A68-130E-4CAB-A3C7-9EA99E99889F}">
      <dgm:prSet/>
      <dgm:spPr/>
      <dgm:t>
        <a:bodyPr/>
        <a:lstStyle/>
        <a:p>
          <a:endParaRPr lang="en-US"/>
        </a:p>
      </dgm:t>
    </dgm:pt>
    <dgm:pt modelId="{1D5542B3-09AA-4EDA-87A6-4D66D9B9D5B0}">
      <dgm:prSet/>
      <dgm:spPr/>
      <dgm:t>
        <a:bodyPr/>
        <a:lstStyle/>
        <a:p>
          <a:pPr rtl="0"/>
          <a:r>
            <a:rPr lang="en-US" dirty="0" smtClean="0"/>
            <a:t>5. Next steps/follow-up by provider and patient</a:t>
          </a:r>
          <a:endParaRPr lang="en-US" dirty="0"/>
        </a:p>
      </dgm:t>
    </dgm:pt>
    <dgm:pt modelId="{7386BDB3-CC73-4D0A-A99A-40CDFCAD183F}" type="parTrans" cxnId="{9A4F3886-BEF4-4E2C-AC15-84EC30C84AC4}">
      <dgm:prSet/>
      <dgm:spPr/>
      <dgm:t>
        <a:bodyPr/>
        <a:lstStyle/>
        <a:p>
          <a:endParaRPr lang="en-US"/>
        </a:p>
      </dgm:t>
    </dgm:pt>
    <dgm:pt modelId="{123EEDAE-0D6A-4301-8E70-776CB4F5C1D2}" type="sibTrans" cxnId="{9A4F3886-BEF4-4E2C-AC15-84EC30C84AC4}">
      <dgm:prSet/>
      <dgm:spPr/>
      <dgm:t>
        <a:bodyPr/>
        <a:lstStyle/>
        <a:p>
          <a:endParaRPr lang="en-US"/>
        </a:p>
      </dgm:t>
    </dgm:pt>
    <dgm:pt modelId="{7D133921-5E76-486A-B7D7-88BF96A862F0}" type="pres">
      <dgm:prSet presAssocID="{2BA68086-AC98-48BE-ADE2-BB4213AB9437}" presName="linear" presStyleCnt="0">
        <dgm:presLayoutVars>
          <dgm:animLvl val="lvl"/>
          <dgm:resizeHandles val="exact"/>
        </dgm:presLayoutVars>
      </dgm:prSet>
      <dgm:spPr/>
      <dgm:t>
        <a:bodyPr/>
        <a:lstStyle/>
        <a:p>
          <a:endParaRPr lang="en-US"/>
        </a:p>
      </dgm:t>
    </dgm:pt>
    <dgm:pt modelId="{484E4AF7-98B8-4D10-83DB-ACCAFC7FF83E}" type="pres">
      <dgm:prSet presAssocID="{B7781E9E-951B-45DD-958F-F4636E992987}" presName="parentText" presStyleLbl="node1" presStyleIdx="0" presStyleCnt="5">
        <dgm:presLayoutVars>
          <dgm:chMax val="0"/>
          <dgm:bulletEnabled val="1"/>
        </dgm:presLayoutVars>
      </dgm:prSet>
      <dgm:spPr/>
      <dgm:t>
        <a:bodyPr/>
        <a:lstStyle/>
        <a:p>
          <a:endParaRPr lang="en-US"/>
        </a:p>
      </dgm:t>
    </dgm:pt>
    <dgm:pt modelId="{BEB91278-2792-4015-9AF1-E98367505477}" type="pres">
      <dgm:prSet presAssocID="{4612832A-2394-4C45-AF1A-AC0E4DEAD317}" presName="spacer" presStyleCnt="0"/>
      <dgm:spPr/>
      <dgm:t>
        <a:bodyPr/>
        <a:lstStyle/>
        <a:p>
          <a:endParaRPr lang="en-US"/>
        </a:p>
      </dgm:t>
    </dgm:pt>
    <dgm:pt modelId="{83F50842-DBFE-4A0D-8C15-5B1432D68830}" type="pres">
      <dgm:prSet presAssocID="{621C6E52-B2EA-4690-9AB3-83706FD791BE}" presName="parentText" presStyleLbl="node1" presStyleIdx="1" presStyleCnt="5">
        <dgm:presLayoutVars>
          <dgm:chMax val="0"/>
          <dgm:bulletEnabled val="1"/>
        </dgm:presLayoutVars>
      </dgm:prSet>
      <dgm:spPr/>
      <dgm:t>
        <a:bodyPr/>
        <a:lstStyle/>
        <a:p>
          <a:endParaRPr lang="en-US"/>
        </a:p>
      </dgm:t>
    </dgm:pt>
    <dgm:pt modelId="{A06582E8-4D5B-4AEC-8BEA-B4FBC6F96830}" type="pres">
      <dgm:prSet presAssocID="{95920211-3ECC-46B0-957F-6522D36830EC}" presName="spacer" presStyleCnt="0"/>
      <dgm:spPr/>
      <dgm:t>
        <a:bodyPr/>
        <a:lstStyle/>
        <a:p>
          <a:endParaRPr lang="en-US"/>
        </a:p>
      </dgm:t>
    </dgm:pt>
    <dgm:pt modelId="{32B04B7A-5DC9-4F54-A1EA-8D7430BC2ECB}" type="pres">
      <dgm:prSet presAssocID="{F59F49E1-D04A-44E7-A6A9-6595C60DA14D}" presName="parentText" presStyleLbl="node1" presStyleIdx="2" presStyleCnt="5">
        <dgm:presLayoutVars>
          <dgm:chMax val="0"/>
          <dgm:bulletEnabled val="1"/>
        </dgm:presLayoutVars>
      </dgm:prSet>
      <dgm:spPr/>
      <dgm:t>
        <a:bodyPr/>
        <a:lstStyle/>
        <a:p>
          <a:endParaRPr lang="en-US"/>
        </a:p>
      </dgm:t>
    </dgm:pt>
    <dgm:pt modelId="{6C3704F7-EB10-47E1-81AB-BBF5019A17CC}" type="pres">
      <dgm:prSet presAssocID="{C8880CD2-F89A-4203-9FAB-38009E5DA13C}" presName="spacer" presStyleCnt="0"/>
      <dgm:spPr/>
      <dgm:t>
        <a:bodyPr/>
        <a:lstStyle/>
        <a:p>
          <a:endParaRPr lang="en-US"/>
        </a:p>
      </dgm:t>
    </dgm:pt>
    <dgm:pt modelId="{6715137C-B67B-4652-BDF9-9D03E39EB632}" type="pres">
      <dgm:prSet presAssocID="{8C0BB2F4-0CB1-4713-9F3E-947B79E75273}" presName="parentText" presStyleLbl="node1" presStyleIdx="3" presStyleCnt="5">
        <dgm:presLayoutVars>
          <dgm:chMax val="0"/>
          <dgm:bulletEnabled val="1"/>
        </dgm:presLayoutVars>
      </dgm:prSet>
      <dgm:spPr/>
      <dgm:t>
        <a:bodyPr/>
        <a:lstStyle/>
        <a:p>
          <a:endParaRPr lang="en-US"/>
        </a:p>
      </dgm:t>
    </dgm:pt>
    <dgm:pt modelId="{366DAABE-792C-4F4E-9848-4E7098397CDB}" type="pres">
      <dgm:prSet presAssocID="{18A93C96-6D83-4B1F-B9BE-E5A1AAF531D0}" presName="spacer" presStyleCnt="0"/>
      <dgm:spPr/>
      <dgm:t>
        <a:bodyPr/>
        <a:lstStyle/>
        <a:p>
          <a:endParaRPr lang="en-US"/>
        </a:p>
      </dgm:t>
    </dgm:pt>
    <dgm:pt modelId="{C8FE38D8-A20B-43FA-B046-121671415EE5}" type="pres">
      <dgm:prSet presAssocID="{1D5542B3-09AA-4EDA-87A6-4D66D9B9D5B0}" presName="parentText" presStyleLbl="node1" presStyleIdx="4" presStyleCnt="5">
        <dgm:presLayoutVars>
          <dgm:chMax val="0"/>
          <dgm:bulletEnabled val="1"/>
        </dgm:presLayoutVars>
      </dgm:prSet>
      <dgm:spPr/>
      <dgm:t>
        <a:bodyPr/>
        <a:lstStyle/>
        <a:p>
          <a:endParaRPr lang="en-US"/>
        </a:p>
      </dgm:t>
    </dgm:pt>
  </dgm:ptLst>
  <dgm:cxnLst>
    <dgm:cxn modelId="{40351213-52D5-43E9-B97D-9F2FEAE85375}" type="presOf" srcId="{8C0BB2F4-0CB1-4713-9F3E-947B79E75273}" destId="{6715137C-B67B-4652-BDF9-9D03E39EB632}" srcOrd="0" destOrd="0" presId="urn:microsoft.com/office/officeart/2005/8/layout/vList2"/>
    <dgm:cxn modelId="{93CB2A68-130E-4CAB-A3C7-9EA99E99889F}" srcId="{2BA68086-AC98-48BE-ADE2-BB4213AB9437}" destId="{8C0BB2F4-0CB1-4713-9F3E-947B79E75273}" srcOrd="3" destOrd="0" parTransId="{8DAF45A8-116E-4EB0-8826-6AFFBE573C0D}" sibTransId="{18A93C96-6D83-4B1F-B9BE-E5A1AAF531D0}"/>
    <dgm:cxn modelId="{96E06DF1-DA3F-4EFE-9071-04168DAAFE40}" type="presOf" srcId="{621C6E52-B2EA-4690-9AB3-83706FD791BE}" destId="{83F50842-DBFE-4A0D-8C15-5B1432D68830}" srcOrd="0" destOrd="0" presId="urn:microsoft.com/office/officeart/2005/8/layout/vList2"/>
    <dgm:cxn modelId="{5097196B-4242-43DC-8566-DBB2BBDC5777}" srcId="{2BA68086-AC98-48BE-ADE2-BB4213AB9437}" destId="{B7781E9E-951B-45DD-958F-F4636E992987}" srcOrd="0" destOrd="0" parTransId="{E731EB3D-9213-4021-8322-C1190076D36F}" sibTransId="{4612832A-2394-4C45-AF1A-AC0E4DEAD317}"/>
    <dgm:cxn modelId="{97254C61-5087-4FBA-BFE7-F46B254D7A28}" srcId="{2BA68086-AC98-48BE-ADE2-BB4213AB9437}" destId="{F59F49E1-D04A-44E7-A6A9-6595C60DA14D}" srcOrd="2" destOrd="0" parTransId="{5977196E-F825-4A57-A0C2-A7705583D69D}" sibTransId="{C8880CD2-F89A-4203-9FAB-38009E5DA13C}"/>
    <dgm:cxn modelId="{6263BB31-7F21-43FC-B513-F3236EC6627C}" type="presOf" srcId="{B7781E9E-951B-45DD-958F-F4636E992987}" destId="{484E4AF7-98B8-4D10-83DB-ACCAFC7FF83E}" srcOrd="0" destOrd="0" presId="urn:microsoft.com/office/officeart/2005/8/layout/vList2"/>
    <dgm:cxn modelId="{9A4F3886-BEF4-4E2C-AC15-84EC30C84AC4}" srcId="{2BA68086-AC98-48BE-ADE2-BB4213AB9437}" destId="{1D5542B3-09AA-4EDA-87A6-4D66D9B9D5B0}" srcOrd="4" destOrd="0" parTransId="{7386BDB3-CC73-4D0A-A99A-40CDFCAD183F}" sibTransId="{123EEDAE-0D6A-4301-8E70-776CB4F5C1D2}"/>
    <dgm:cxn modelId="{78F97A10-7B97-49E9-8F10-D25AFE20D581}" type="presOf" srcId="{F59F49E1-D04A-44E7-A6A9-6595C60DA14D}" destId="{32B04B7A-5DC9-4F54-A1EA-8D7430BC2ECB}" srcOrd="0" destOrd="0" presId="urn:microsoft.com/office/officeart/2005/8/layout/vList2"/>
    <dgm:cxn modelId="{9810E34A-9CB6-4A57-9AAC-49D59909BA65}" type="presOf" srcId="{1D5542B3-09AA-4EDA-87A6-4D66D9B9D5B0}" destId="{C8FE38D8-A20B-43FA-B046-121671415EE5}" srcOrd="0" destOrd="0" presId="urn:microsoft.com/office/officeart/2005/8/layout/vList2"/>
    <dgm:cxn modelId="{3E5AB02C-F318-4B43-B7A7-06EB9FDF64AA}" srcId="{2BA68086-AC98-48BE-ADE2-BB4213AB9437}" destId="{621C6E52-B2EA-4690-9AB3-83706FD791BE}" srcOrd="1" destOrd="0" parTransId="{E95D4933-92CF-48FC-87BC-8705EEB30BAC}" sibTransId="{95920211-3ECC-46B0-957F-6522D36830EC}"/>
    <dgm:cxn modelId="{C423470F-16CF-4703-98B2-ADAF07AA6F20}" type="presOf" srcId="{2BA68086-AC98-48BE-ADE2-BB4213AB9437}" destId="{7D133921-5E76-486A-B7D7-88BF96A862F0}" srcOrd="0" destOrd="0" presId="urn:microsoft.com/office/officeart/2005/8/layout/vList2"/>
    <dgm:cxn modelId="{122158C9-D70E-412F-8098-782DF6345962}" type="presParOf" srcId="{7D133921-5E76-486A-B7D7-88BF96A862F0}" destId="{484E4AF7-98B8-4D10-83DB-ACCAFC7FF83E}" srcOrd="0" destOrd="0" presId="urn:microsoft.com/office/officeart/2005/8/layout/vList2"/>
    <dgm:cxn modelId="{3A81D585-DBCD-4A1B-AF5E-19D4C9059956}" type="presParOf" srcId="{7D133921-5E76-486A-B7D7-88BF96A862F0}" destId="{BEB91278-2792-4015-9AF1-E98367505477}" srcOrd="1" destOrd="0" presId="urn:microsoft.com/office/officeart/2005/8/layout/vList2"/>
    <dgm:cxn modelId="{D34C3E06-29C1-44D6-98CB-77056C62F5BC}" type="presParOf" srcId="{7D133921-5E76-486A-B7D7-88BF96A862F0}" destId="{83F50842-DBFE-4A0D-8C15-5B1432D68830}" srcOrd="2" destOrd="0" presId="urn:microsoft.com/office/officeart/2005/8/layout/vList2"/>
    <dgm:cxn modelId="{4CFA2656-9CED-4D04-95C3-DC7D2C994815}" type="presParOf" srcId="{7D133921-5E76-486A-B7D7-88BF96A862F0}" destId="{A06582E8-4D5B-4AEC-8BEA-B4FBC6F96830}" srcOrd="3" destOrd="0" presId="urn:microsoft.com/office/officeart/2005/8/layout/vList2"/>
    <dgm:cxn modelId="{51873F0A-0EF1-41CA-8DF8-CDFB709074E2}" type="presParOf" srcId="{7D133921-5E76-486A-B7D7-88BF96A862F0}" destId="{32B04B7A-5DC9-4F54-A1EA-8D7430BC2ECB}" srcOrd="4" destOrd="0" presId="urn:microsoft.com/office/officeart/2005/8/layout/vList2"/>
    <dgm:cxn modelId="{A1054AA1-ACE0-4BD6-9CB4-2CFA3EC7230D}" type="presParOf" srcId="{7D133921-5E76-486A-B7D7-88BF96A862F0}" destId="{6C3704F7-EB10-47E1-81AB-BBF5019A17CC}" srcOrd="5" destOrd="0" presId="urn:microsoft.com/office/officeart/2005/8/layout/vList2"/>
    <dgm:cxn modelId="{D05431EB-1FA3-4A9A-8840-16D63B507226}" type="presParOf" srcId="{7D133921-5E76-486A-B7D7-88BF96A862F0}" destId="{6715137C-B67B-4652-BDF9-9D03E39EB632}" srcOrd="6" destOrd="0" presId="urn:microsoft.com/office/officeart/2005/8/layout/vList2"/>
    <dgm:cxn modelId="{A532BFFB-8DAA-470C-88A7-E3EBF44E9494}" type="presParOf" srcId="{7D133921-5E76-486A-B7D7-88BF96A862F0}" destId="{366DAABE-792C-4F4E-9848-4E7098397CDB}" srcOrd="7" destOrd="0" presId="urn:microsoft.com/office/officeart/2005/8/layout/vList2"/>
    <dgm:cxn modelId="{1D1714A0-E740-4CDD-92E8-D1DBE984898B}" type="presParOf" srcId="{7D133921-5E76-486A-B7D7-88BF96A862F0}" destId="{C8FE38D8-A20B-43FA-B046-121671415EE5}" srcOrd="8" destOrd="0" presId="urn:microsoft.com/office/officeart/2005/8/layout/vLis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2706E4-B742-4C5C-AE3A-5917E4A35A8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7FDFB4D0-9862-471F-8840-1589333BAD69}">
      <dgm:prSet/>
      <dgm:spPr/>
      <dgm:t>
        <a:bodyPr/>
        <a:lstStyle/>
        <a:p>
          <a:pPr rtl="0"/>
          <a:r>
            <a:rPr lang="en-US" dirty="0" smtClean="0"/>
            <a:t>“It wasn’t our accident, we are not responsible but we are absolutely responsible for the oil, for cleaning it up and that’s what we intend to do.”</a:t>
          </a:r>
          <a:endParaRPr lang="en-US" dirty="0"/>
        </a:p>
      </dgm:t>
    </dgm:pt>
    <dgm:pt modelId="{652A016F-BF39-4E87-BD92-A9F943E976A7}" type="parTrans" cxnId="{19F2D43D-E810-43AA-AA41-8A5567644D84}">
      <dgm:prSet/>
      <dgm:spPr/>
      <dgm:t>
        <a:bodyPr/>
        <a:lstStyle/>
        <a:p>
          <a:endParaRPr lang="en-US"/>
        </a:p>
      </dgm:t>
    </dgm:pt>
    <dgm:pt modelId="{917209A3-BF86-4625-96E9-F9D214F25E59}" type="sibTrans" cxnId="{19F2D43D-E810-43AA-AA41-8A5567644D84}">
      <dgm:prSet/>
      <dgm:spPr/>
      <dgm:t>
        <a:bodyPr/>
        <a:lstStyle/>
        <a:p>
          <a:endParaRPr lang="en-US"/>
        </a:p>
      </dgm:t>
    </dgm:pt>
    <dgm:pt modelId="{92F5D5BA-C72B-455F-A109-81844CFA30E3}">
      <dgm:prSet/>
      <dgm:spPr/>
      <dgm:t>
        <a:bodyPr/>
        <a:lstStyle/>
        <a:p>
          <a:pPr rtl="0"/>
          <a:r>
            <a:rPr lang="en-US" dirty="0" smtClean="0"/>
            <a:t>“What has failed here is the ultimate safety of the drilling rig…There are many barriers of protection that you have to go to before you get to this.  It isn’t designed to not fail.”</a:t>
          </a:r>
          <a:endParaRPr lang="en-US" dirty="0"/>
        </a:p>
      </dgm:t>
    </dgm:pt>
    <dgm:pt modelId="{E48E3956-0448-40FC-9ED9-9AC1F58FF71A}" type="parTrans" cxnId="{F3979492-8648-4C90-A769-10CD29BD871D}">
      <dgm:prSet/>
      <dgm:spPr/>
      <dgm:t>
        <a:bodyPr/>
        <a:lstStyle/>
        <a:p>
          <a:endParaRPr lang="en-US"/>
        </a:p>
      </dgm:t>
    </dgm:pt>
    <dgm:pt modelId="{95479468-1568-4259-9A67-1FCEDED33E75}" type="sibTrans" cxnId="{F3979492-8648-4C90-A769-10CD29BD871D}">
      <dgm:prSet/>
      <dgm:spPr/>
      <dgm:t>
        <a:bodyPr/>
        <a:lstStyle/>
        <a:p>
          <a:endParaRPr lang="en-US"/>
        </a:p>
      </dgm:t>
    </dgm:pt>
    <dgm:pt modelId="{19DBA36C-2A94-4168-B2D3-86057397C20E}">
      <dgm:prSet/>
      <dgm:spPr/>
      <dgm:t>
        <a:bodyPr/>
        <a:lstStyle/>
        <a:p>
          <a:pPr rtl="0"/>
          <a:r>
            <a:rPr lang="en-US" dirty="0" smtClean="0"/>
            <a:t>“There is limited or suggestive evidence of no association between deployment to the Gulf and lung disease… “</a:t>
          </a:r>
          <a:endParaRPr lang="en-US" dirty="0"/>
        </a:p>
      </dgm:t>
    </dgm:pt>
    <dgm:pt modelId="{C60E4C54-94F7-44F1-B3D4-0E3048BF568A}" type="parTrans" cxnId="{68950D8C-0B11-471E-9AD2-A9A40056DC34}">
      <dgm:prSet/>
      <dgm:spPr/>
      <dgm:t>
        <a:bodyPr/>
        <a:lstStyle/>
        <a:p>
          <a:endParaRPr lang="en-US"/>
        </a:p>
      </dgm:t>
    </dgm:pt>
    <dgm:pt modelId="{982BE141-4F8F-495B-9953-31D4059AAEAE}" type="sibTrans" cxnId="{68950D8C-0B11-471E-9AD2-A9A40056DC34}">
      <dgm:prSet/>
      <dgm:spPr/>
      <dgm:t>
        <a:bodyPr/>
        <a:lstStyle/>
        <a:p>
          <a:endParaRPr lang="en-US"/>
        </a:p>
      </dgm:t>
    </dgm:pt>
    <dgm:pt modelId="{35947343-F98C-4CA7-A605-1A116C899F3B}" type="pres">
      <dgm:prSet presAssocID="{212706E4-B742-4C5C-AE3A-5917E4A35A89}" presName="linear" presStyleCnt="0">
        <dgm:presLayoutVars>
          <dgm:animLvl val="lvl"/>
          <dgm:resizeHandles val="exact"/>
        </dgm:presLayoutVars>
      </dgm:prSet>
      <dgm:spPr/>
      <dgm:t>
        <a:bodyPr/>
        <a:lstStyle/>
        <a:p>
          <a:endParaRPr lang="en-US"/>
        </a:p>
      </dgm:t>
    </dgm:pt>
    <dgm:pt modelId="{142A68BD-16E3-4F97-B915-572CA0518832}" type="pres">
      <dgm:prSet presAssocID="{7FDFB4D0-9862-471F-8840-1589333BAD69}" presName="parentText" presStyleLbl="node1" presStyleIdx="0" presStyleCnt="3">
        <dgm:presLayoutVars>
          <dgm:chMax val="0"/>
          <dgm:bulletEnabled val="1"/>
        </dgm:presLayoutVars>
      </dgm:prSet>
      <dgm:spPr/>
      <dgm:t>
        <a:bodyPr/>
        <a:lstStyle/>
        <a:p>
          <a:endParaRPr lang="en-US"/>
        </a:p>
      </dgm:t>
    </dgm:pt>
    <dgm:pt modelId="{87E61B96-2E9E-4084-8E5A-FFA8936D9A8B}" type="pres">
      <dgm:prSet presAssocID="{917209A3-BF86-4625-96E9-F9D214F25E59}" presName="spacer" presStyleCnt="0"/>
      <dgm:spPr/>
    </dgm:pt>
    <dgm:pt modelId="{77624B6E-24DC-4460-81AE-5C8F553EB8D0}" type="pres">
      <dgm:prSet presAssocID="{92F5D5BA-C72B-455F-A109-81844CFA30E3}" presName="parentText" presStyleLbl="node1" presStyleIdx="1" presStyleCnt="3">
        <dgm:presLayoutVars>
          <dgm:chMax val="0"/>
          <dgm:bulletEnabled val="1"/>
        </dgm:presLayoutVars>
      </dgm:prSet>
      <dgm:spPr/>
      <dgm:t>
        <a:bodyPr/>
        <a:lstStyle/>
        <a:p>
          <a:endParaRPr lang="en-US"/>
        </a:p>
      </dgm:t>
    </dgm:pt>
    <dgm:pt modelId="{5E562959-8736-443A-AB86-E40FF8D226A5}" type="pres">
      <dgm:prSet presAssocID="{95479468-1568-4259-9A67-1FCEDED33E75}" presName="spacer" presStyleCnt="0"/>
      <dgm:spPr/>
    </dgm:pt>
    <dgm:pt modelId="{C057FF97-3A32-4E5A-ABB3-5D6AF182E627}" type="pres">
      <dgm:prSet presAssocID="{19DBA36C-2A94-4168-B2D3-86057397C20E}" presName="parentText" presStyleLbl="node1" presStyleIdx="2" presStyleCnt="3">
        <dgm:presLayoutVars>
          <dgm:chMax val="0"/>
          <dgm:bulletEnabled val="1"/>
        </dgm:presLayoutVars>
      </dgm:prSet>
      <dgm:spPr/>
      <dgm:t>
        <a:bodyPr/>
        <a:lstStyle/>
        <a:p>
          <a:endParaRPr lang="en-US"/>
        </a:p>
      </dgm:t>
    </dgm:pt>
  </dgm:ptLst>
  <dgm:cxnLst>
    <dgm:cxn modelId="{F3979492-8648-4C90-A769-10CD29BD871D}" srcId="{212706E4-B742-4C5C-AE3A-5917E4A35A89}" destId="{92F5D5BA-C72B-455F-A109-81844CFA30E3}" srcOrd="1" destOrd="0" parTransId="{E48E3956-0448-40FC-9ED9-9AC1F58FF71A}" sibTransId="{95479468-1568-4259-9A67-1FCEDED33E75}"/>
    <dgm:cxn modelId="{9A45EA72-F1FA-4353-97D7-FFEFF66CDD8B}" type="presOf" srcId="{212706E4-B742-4C5C-AE3A-5917E4A35A89}" destId="{35947343-F98C-4CA7-A605-1A116C899F3B}" srcOrd="0" destOrd="0" presId="urn:microsoft.com/office/officeart/2005/8/layout/vList2"/>
    <dgm:cxn modelId="{19F2D43D-E810-43AA-AA41-8A5567644D84}" srcId="{212706E4-B742-4C5C-AE3A-5917E4A35A89}" destId="{7FDFB4D0-9862-471F-8840-1589333BAD69}" srcOrd="0" destOrd="0" parTransId="{652A016F-BF39-4E87-BD92-A9F943E976A7}" sibTransId="{917209A3-BF86-4625-96E9-F9D214F25E59}"/>
    <dgm:cxn modelId="{21BE38DB-9EA1-4671-BC28-C3969B60FCE3}" type="presOf" srcId="{19DBA36C-2A94-4168-B2D3-86057397C20E}" destId="{C057FF97-3A32-4E5A-ABB3-5D6AF182E627}" srcOrd="0" destOrd="0" presId="urn:microsoft.com/office/officeart/2005/8/layout/vList2"/>
    <dgm:cxn modelId="{A5B5FBAD-4C9B-4B1C-8679-1225C19AA75A}" type="presOf" srcId="{7FDFB4D0-9862-471F-8840-1589333BAD69}" destId="{142A68BD-16E3-4F97-B915-572CA0518832}" srcOrd="0" destOrd="0" presId="urn:microsoft.com/office/officeart/2005/8/layout/vList2"/>
    <dgm:cxn modelId="{2258AD59-6025-4331-BE41-3553075FA760}" type="presOf" srcId="{92F5D5BA-C72B-455F-A109-81844CFA30E3}" destId="{77624B6E-24DC-4460-81AE-5C8F553EB8D0}" srcOrd="0" destOrd="0" presId="urn:microsoft.com/office/officeart/2005/8/layout/vList2"/>
    <dgm:cxn modelId="{68950D8C-0B11-471E-9AD2-A9A40056DC34}" srcId="{212706E4-B742-4C5C-AE3A-5917E4A35A89}" destId="{19DBA36C-2A94-4168-B2D3-86057397C20E}" srcOrd="2" destOrd="0" parTransId="{C60E4C54-94F7-44F1-B3D4-0E3048BF568A}" sibTransId="{982BE141-4F8F-495B-9953-31D4059AAEAE}"/>
    <dgm:cxn modelId="{8C3097DF-3FDE-44FC-B21C-FC418562D8E6}" type="presParOf" srcId="{35947343-F98C-4CA7-A605-1A116C899F3B}" destId="{142A68BD-16E3-4F97-B915-572CA0518832}" srcOrd="0" destOrd="0" presId="urn:microsoft.com/office/officeart/2005/8/layout/vList2"/>
    <dgm:cxn modelId="{B5ACBCCD-6B1A-4715-B14F-9784551A4E1B}" type="presParOf" srcId="{35947343-F98C-4CA7-A605-1A116C899F3B}" destId="{87E61B96-2E9E-4084-8E5A-FFA8936D9A8B}" srcOrd="1" destOrd="0" presId="urn:microsoft.com/office/officeart/2005/8/layout/vList2"/>
    <dgm:cxn modelId="{A57F6412-3F9A-4C57-A7B7-2A38E90B9B87}" type="presParOf" srcId="{35947343-F98C-4CA7-A605-1A116C899F3B}" destId="{77624B6E-24DC-4460-81AE-5C8F553EB8D0}" srcOrd="2" destOrd="0" presId="urn:microsoft.com/office/officeart/2005/8/layout/vList2"/>
    <dgm:cxn modelId="{8C4E0817-AAC6-46FA-B281-4F7D11DF30BE}" type="presParOf" srcId="{35947343-F98C-4CA7-A605-1A116C899F3B}" destId="{5E562959-8736-443A-AB86-E40FF8D226A5}" srcOrd="3" destOrd="0" presId="urn:microsoft.com/office/officeart/2005/8/layout/vList2"/>
    <dgm:cxn modelId="{6AC9FF94-770A-4D87-ADCA-9A6115B3FC4A}" type="presParOf" srcId="{35947343-F98C-4CA7-A605-1A116C899F3B}" destId="{C057FF97-3A32-4E5A-ABB3-5D6AF182E62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BF285E-8BCB-41A6-8698-CFAC548879A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84EEA956-30D8-4097-AF9F-51068413CCC3}">
      <dgm:prSet/>
      <dgm:spPr/>
      <dgm:t>
        <a:bodyPr/>
        <a:lstStyle/>
        <a:p>
          <a:pPr rtl="0"/>
          <a:r>
            <a:rPr lang="en-US" dirty="0" smtClean="0"/>
            <a:t>Explain uncertainty</a:t>
          </a:r>
          <a:endParaRPr lang="en-US" dirty="0"/>
        </a:p>
      </dgm:t>
    </dgm:pt>
    <dgm:pt modelId="{E909AB78-4DE7-4ADF-9DAC-E501CEE57EAB}" type="parTrans" cxnId="{1CF3D1CA-3580-49A7-9CFF-72FEFC4D7102}">
      <dgm:prSet/>
      <dgm:spPr/>
      <dgm:t>
        <a:bodyPr/>
        <a:lstStyle/>
        <a:p>
          <a:endParaRPr lang="en-US"/>
        </a:p>
      </dgm:t>
    </dgm:pt>
    <dgm:pt modelId="{2A2E73CD-64A8-465E-9B09-38A6961345E8}" type="sibTrans" cxnId="{1CF3D1CA-3580-49A7-9CFF-72FEFC4D7102}">
      <dgm:prSet/>
      <dgm:spPr/>
      <dgm:t>
        <a:bodyPr/>
        <a:lstStyle/>
        <a:p>
          <a:endParaRPr lang="en-US"/>
        </a:p>
      </dgm:t>
    </dgm:pt>
    <dgm:pt modelId="{68390651-08B5-4CDA-A220-AE5D4AA193EE}">
      <dgm:prSet/>
      <dgm:spPr/>
      <dgm:t>
        <a:bodyPr/>
        <a:lstStyle/>
        <a:p>
          <a:pPr rtl="0"/>
          <a:r>
            <a:rPr lang="en-US" dirty="0" smtClean="0"/>
            <a:t>Provider/Veteran perception of uncertainty likely differs</a:t>
          </a:r>
          <a:endParaRPr lang="en-US" dirty="0"/>
        </a:p>
      </dgm:t>
    </dgm:pt>
    <dgm:pt modelId="{56E63CE6-D097-4FA8-90B3-0BDEFF8B3CD7}" type="parTrans" cxnId="{C95E6FBF-0B6A-48CC-9DA4-7CB53B33FD2F}">
      <dgm:prSet/>
      <dgm:spPr/>
      <dgm:t>
        <a:bodyPr/>
        <a:lstStyle/>
        <a:p>
          <a:endParaRPr lang="en-US"/>
        </a:p>
      </dgm:t>
    </dgm:pt>
    <dgm:pt modelId="{A1C211AD-D5CB-4FAE-8CA3-9C3187C582E9}" type="sibTrans" cxnId="{C95E6FBF-0B6A-48CC-9DA4-7CB53B33FD2F}">
      <dgm:prSet/>
      <dgm:spPr/>
      <dgm:t>
        <a:bodyPr/>
        <a:lstStyle/>
        <a:p>
          <a:endParaRPr lang="en-US"/>
        </a:p>
      </dgm:t>
    </dgm:pt>
    <dgm:pt modelId="{C77560FC-F4B6-45EC-991D-2AB21BCBCE63}">
      <dgm:prSet/>
      <dgm:spPr/>
      <dgm:t>
        <a:bodyPr/>
        <a:lstStyle/>
        <a:p>
          <a:pPr rtl="0"/>
          <a:r>
            <a:rPr lang="en-US" dirty="0" smtClean="0"/>
            <a:t>“We have no data to suggest that…”; “It doesn’t appear that…”</a:t>
          </a:r>
          <a:endParaRPr lang="en-US" dirty="0"/>
        </a:p>
      </dgm:t>
    </dgm:pt>
    <dgm:pt modelId="{14AEB292-0570-40D3-AF66-FABC519CEBF3}" type="parTrans" cxnId="{B60CD3C3-1500-400C-8028-ACD8AF0EFEA5}">
      <dgm:prSet/>
      <dgm:spPr/>
      <dgm:t>
        <a:bodyPr/>
        <a:lstStyle/>
        <a:p>
          <a:endParaRPr lang="en-US"/>
        </a:p>
      </dgm:t>
    </dgm:pt>
    <dgm:pt modelId="{CBD06E7F-092E-468E-B3D1-35DF066711FA}" type="sibTrans" cxnId="{B60CD3C3-1500-400C-8028-ACD8AF0EFEA5}">
      <dgm:prSet/>
      <dgm:spPr/>
      <dgm:t>
        <a:bodyPr/>
        <a:lstStyle/>
        <a:p>
          <a:endParaRPr lang="en-US"/>
        </a:p>
      </dgm:t>
    </dgm:pt>
    <dgm:pt modelId="{92C36A5E-C996-4993-8ED7-BA2CD0DA286E}">
      <dgm:prSet/>
      <dgm:spPr/>
      <dgm:t>
        <a:bodyPr/>
        <a:lstStyle/>
        <a:p>
          <a:pPr rtl="0"/>
          <a:r>
            <a:rPr lang="en-US" dirty="0" smtClean="0"/>
            <a:t>Try to “bound”  the uncertainty</a:t>
          </a:r>
          <a:endParaRPr lang="en-US" dirty="0"/>
        </a:p>
      </dgm:t>
    </dgm:pt>
    <dgm:pt modelId="{E0443025-5BC6-459C-B9B3-53D37A73FE76}" type="parTrans" cxnId="{102A47B6-756D-4472-A817-02C5D02F6D52}">
      <dgm:prSet/>
      <dgm:spPr/>
      <dgm:t>
        <a:bodyPr/>
        <a:lstStyle/>
        <a:p>
          <a:endParaRPr lang="en-US"/>
        </a:p>
      </dgm:t>
    </dgm:pt>
    <dgm:pt modelId="{F4E9A5DE-B172-42B2-8089-0AF612D7C365}" type="sibTrans" cxnId="{102A47B6-756D-4472-A817-02C5D02F6D52}">
      <dgm:prSet/>
      <dgm:spPr/>
      <dgm:t>
        <a:bodyPr/>
        <a:lstStyle/>
        <a:p>
          <a:endParaRPr lang="en-US"/>
        </a:p>
      </dgm:t>
    </dgm:pt>
    <dgm:pt modelId="{6A03AAD2-874D-4A62-8213-8A2DE8B41824}">
      <dgm:prSet/>
      <dgm:spPr/>
      <dgm:t>
        <a:bodyPr/>
        <a:lstStyle/>
        <a:p>
          <a:pPr rtl="0"/>
          <a:r>
            <a:rPr lang="en-US" dirty="0" smtClean="0"/>
            <a:t>Reflect Back</a:t>
          </a:r>
          <a:endParaRPr lang="en-US" dirty="0"/>
        </a:p>
      </dgm:t>
    </dgm:pt>
    <dgm:pt modelId="{92401E04-0D5A-49FB-9BC4-D908EEABB7D1}" type="parTrans" cxnId="{0EBBB9A7-4A07-44D6-B5CA-C5A43C89230E}">
      <dgm:prSet/>
      <dgm:spPr/>
      <dgm:t>
        <a:bodyPr/>
        <a:lstStyle/>
        <a:p>
          <a:endParaRPr lang="en-US"/>
        </a:p>
      </dgm:t>
    </dgm:pt>
    <dgm:pt modelId="{9FA57548-3923-4177-8566-395C601E7D85}" type="sibTrans" cxnId="{0EBBB9A7-4A07-44D6-B5CA-C5A43C89230E}">
      <dgm:prSet/>
      <dgm:spPr/>
      <dgm:t>
        <a:bodyPr/>
        <a:lstStyle/>
        <a:p>
          <a:endParaRPr lang="en-US"/>
        </a:p>
      </dgm:t>
    </dgm:pt>
    <dgm:pt modelId="{E5EB18E1-DCCD-4125-8ACF-7FE46A3F9945}">
      <dgm:prSet/>
      <dgm:spPr/>
      <dgm:t>
        <a:bodyPr/>
        <a:lstStyle/>
        <a:p>
          <a:pPr rtl="0"/>
          <a:r>
            <a:rPr lang="en-US" dirty="0" smtClean="0"/>
            <a:t>The Veteran’s understanding of what you  have found and not found  </a:t>
          </a:r>
          <a:endParaRPr lang="en-US" dirty="0"/>
        </a:p>
      </dgm:t>
    </dgm:pt>
    <dgm:pt modelId="{C95DE8EB-A126-4D95-9E4C-5B0EBBB35E62}" type="parTrans" cxnId="{B27C6D4C-F90E-41EA-80DB-F755765C441F}">
      <dgm:prSet/>
      <dgm:spPr/>
      <dgm:t>
        <a:bodyPr/>
        <a:lstStyle/>
        <a:p>
          <a:endParaRPr lang="en-US"/>
        </a:p>
      </dgm:t>
    </dgm:pt>
    <dgm:pt modelId="{AA21EEA9-466E-4DF9-9988-B21290E38DCC}" type="sibTrans" cxnId="{B27C6D4C-F90E-41EA-80DB-F755765C441F}">
      <dgm:prSet/>
      <dgm:spPr/>
      <dgm:t>
        <a:bodyPr/>
        <a:lstStyle/>
        <a:p>
          <a:endParaRPr lang="en-US"/>
        </a:p>
      </dgm:t>
    </dgm:pt>
    <dgm:pt modelId="{4C159E7B-C269-4152-8D28-88389E1B976F}">
      <dgm:prSet/>
      <dgm:spPr/>
      <dgm:t>
        <a:bodyPr/>
        <a:lstStyle/>
        <a:p>
          <a:pPr rtl="0"/>
          <a:r>
            <a:rPr lang="en-US" dirty="0" smtClean="0"/>
            <a:t>Be collaborative</a:t>
          </a:r>
          <a:endParaRPr lang="en-US" dirty="0"/>
        </a:p>
      </dgm:t>
    </dgm:pt>
    <dgm:pt modelId="{CF59A063-4EA8-4715-84D3-A61E11E5930F}" type="parTrans" cxnId="{4FDB4954-4E5A-4E89-A55F-D33603509A64}">
      <dgm:prSet/>
      <dgm:spPr/>
      <dgm:t>
        <a:bodyPr/>
        <a:lstStyle/>
        <a:p>
          <a:endParaRPr lang="en-US"/>
        </a:p>
      </dgm:t>
    </dgm:pt>
    <dgm:pt modelId="{F9DEB2F3-7F1B-4E51-AD42-2D2A0D6537E8}" type="sibTrans" cxnId="{4FDB4954-4E5A-4E89-A55F-D33603509A64}">
      <dgm:prSet/>
      <dgm:spPr/>
      <dgm:t>
        <a:bodyPr/>
        <a:lstStyle/>
        <a:p>
          <a:endParaRPr lang="en-US"/>
        </a:p>
      </dgm:t>
    </dgm:pt>
    <dgm:pt modelId="{A7560E9F-ABFA-460E-9190-F6145FD679A0}">
      <dgm:prSet/>
      <dgm:spPr/>
      <dgm:t>
        <a:bodyPr/>
        <a:lstStyle/>
        <a:p>
          <a:pPr rtl="0"/>
          <a:r>
            <a:rPr lang="en-US" dirty="0" smtClean="0"/>
            <a:t>Goal is to increase Veteran participation in decision-making</a:t>
          </a:r>
          <a:endParaRPr lang="en-US" dirty="0"/>
        </a:p>
      </dgm:t>
    </dgm:pt>
    <dgm:pt modelId="{0C43C1DC-D7BD-4E0C-BFBD-37A57F27805E}" type="parTrans" cxnId="{742E7DF2-6B62-4937-ADC3-E92C0DABA458}">
      <dgm:prSet/>
      <dgm:spPr/>
      <dgm:t>
        <a:bodyPr/>
        <a:lstStyle/>
        <a:p>
          <a:endParaRPr lang="en-US"/>
        </a:p>
      </dgm:t>
    </dgm:pt>
    <dgm:pt modelId="{FF3DB0BB-1496-421A-BFE6-8AD88C1F0B23}" type="sibTrans" cxnId="{742E7DF2-6B62-4937-ADC3-E92C0DABA458}">
      <dgm:prSet/>
      <dgm:spPr/>
      <dgm:t>
        <a:bodyPr/>
        <a:lstStyle/>
        <a:p>
          <a:endParaRPr lang="en-US"/>
        </a:p>
      </dgm:t>
    </dgm:pt>
    <dgm:pt modelId="{2A9DC3EB-FD38-453E-A0F4-90107EC6E051}">
      <dgm:prSet/>
      <dgm:spPr/>
      <dgm:t>
        <a:bodyPr/>
        <a:lstStyle/>
        <a:p>
          <a:pPr rtl="0"/>
          <a:r>
            <a:rPr lang="en-US" dirty="0" smtClean="0"/>
            <a:t>“Let’s work on this together!”</a:t>
          </a:r>
          <a:endParaRPr lang="en-US" dirty="0"/>
        </a:p>
      </dgm:t>
    </dgm:pt>
    <dgm:pt modelId="{EE4F07C1-94D9-4AEE-9BD6-F4CD0F62C8C4}" type="parTrans" cxnId="{EE3430C4-DBB7-4014-8138-C13F9E5FA187}">
      <dgm:prSet/>
      <dgm:spPr/>
      <dgm:t>
        <a:bodyPr/>
        <a:lstStyle/>
        <a:p>
          <a:endParaRPr lang="en-US"/>
        </a:p>
      </dgm:t>
    </dgm:pt>
    <dgm:pt modelId="{62A66D7A-7616-4B44-9A9B-5FC3BBE44B82}" type="sibTrans" cxnId="{EE3430C4-DBB7-4014-8138-C13F9E5FA187}">
      <dgm:prSet/>
      <dgm:spPr/>
      <dgm:t>
        <a:bodyPr/>
        <a:lstStyle/>
        <a:p>
          <a:endParaRPr lang="en-US"/>
        </a:p>
      </dgm:t>
    </dgm:pt>
    <dgm:pt modelId="{F9374D68-C414-4EEC-BD30-117B39037F0D}" type="pres">
      <dgm:prSet presAssocID="{70BF285E-8BCB-41A6-8698-CFAC548879A0}" presName="Name0" presStyleCnt="0">
        <dgm:presLayoutVars>
          <dgm:dir/>
          <dgm:animLvl val="lvl"/>
          <dgm:resizeHandles val="exact"/>
        </dgm:presLayoutVars>
      </dgm:prSet>
      <dgm:spPr/>
      <dgm:t>
        <a:bodyPr/>
        <a:lstStyle/>
        <a:p>
          <a:endParaRPr lang="en-US"/>
        </a:p>
      </dgm:t>
    </dgm:pt>
    <dgm:pt modelId="{B1696041-2ED9-4A1F-B993-B79788DADBC3}" type="pres">
      <dgm:prSet presAssocID="{84EEA956-30D8-4097-AF9F-51068413CCC3}" presName="linNode" presStyleCnt="0"/>
      <dgm:spPr/>
    </dgm:pt>
    <dgm:pt modelId="{E028C1A8-4590-4E04-A8EF-313B172BC298}" type="pres">
      <dgm:prSet presAssocID="{84EEA956-30D8-4097-AF9F-51068413CCC3}" presName="parentText" presStyleLbl="node1" presStyleIdx="0" presStyleCnt="3">
        <dgm:presLayoutVars>
          <dgm:chMax val="1"/>
          <dgm:bulletEnabled val="1"/>
        </dgm:presLayoutVars>
      </dgm:prSet>
      <dgm:spPr/>
      <dgm:t>
        <a:bodyPr/>
        <a:lstStyle/>
        <a:p>
          <a:endParaRPr lang="en-US"/>
        </a:p>
      </dgm:t>
    </dgm:pt>
    <dgm:pt modelId="{89047D1E-7D2A-4236-83C5-C1A035BD95D5}" type="pres">
      <dgm:prSet presAssocID="{84EEA956-30D8-4097-AF9F-51068413CCC3}" presName="descendantText" presStyleLbl="alignAccFollowNode1" presStyleIdx="0" presStyleCnt="3">
        <dgm:presLayoutVars>
          <dgm:bulletEnabled val="1"/>
        </dgm:presLayoutVars>
      </dgm:prSet>
      <dgm:spPr/>
      <dgm:t>
        <a:bodyPr/>
        <a:lstStyle/>
        <a:p>
          <a:endParaRPr lang="en-US"/>
        </a:p>
      </dgm:t>
    </dgm:pt>
    <dgm:pt modelId="{B53E3382-FDA0-42CE-A67F-1C156B34435B}" type="pres">
      <dgm:prSet presAssocID="{2A2E73CD-64A8-465E-9B09-38A6961345E8}" presName="sp" presStyleCnt="0"/>
      <dgm:spPr/>
    </dgm:pt>
    <dgm:pt modelId="{27A8C52F-1D7E-4C84-A91E-544D9249D608}" type="pres">
      <dgm:prSet presAssocID="{6A03AAD2-874D-4A62-8213-8A2DE8B41824}" presName="linNode" presStyleCnt="0"/>
      <dgm:spPr/>
    </dgm:pt>
    <dgm:pt modelId="{117E9B81-521C-4934-9623-88B5FF0EAA99}" type="pres">
      <dgm:prSet presAssocID="{6A03AAD2-874D-4A62-8213-8A2DE8B41824}" presName="parentText" presStyleLbl="node1" presStyleIdx="1" presStyleCnt="3">
        <dgm:presLayoutVars>
          <dgm:chMax val="1"/>
          <dgm:bulletEnabled val="1"/>
        </dgm:presLayoutVars>
      </dgm:prSet>
      <dgm:spPr/>
      <dgm:t>
        <a:bodyPr/>
        <a:lstStyle/>
        <a:p>
          <a:endParaRPr lang="en-US"/>
        </a:p>
      </dgm:t>
    </dgm:pt>
    <dgm:pt modelId="{2E6E2D8D-2471-4956-84EE-80ED1063D00A}" type="pres">
      <dgm:prSet presAssocID="{6A03AAD2-874D-4A62-8213-8A2DE8B41824}" presName="descendantText" presStyleLbl="alignAccFollowNode1" presStyleIdx="1" presStyleCnt="3">
        <dgm:presLayoutVars>
          <dgm:bulletEnabled val="1"/>
        </dgm:presLayoutVars>
      </dgm:prSet>
      <dgm:spPr/>
      <dgm:t>
        <a:bodyPr/>
        <a:lstStyle/>
        <a:p>
          <a:endParaRPr lang="en-US"/>
        </a:p>
      </dgm:t>
    </dgm:pt>
    <dgm:pt modelId="{EB069E27-5D4E-4B86-B1E0-611AA691E867}" type="pres">
      <dgm:prSet presAssocID="{9FA57548-3923-4177-8566-395C601E7D85}" presName="sp" presStyleCnt="0"/>
      <dgm:spPr/>
    </dgm:pt>
    <dgm:pt modelId="{2B687D1F-DEC5-4280-B461-795230E124EB}" type="pres">
      <dgm:prSet presAssocID="{4C159E7B-C269-4152-8D28-88389E1B976F}" presName="linNode" presStyleCnt="0"/>
      <dgm:spPr/>
    </dgm:pt>
    <dgm:pt modelId="{E77A2CD8-A09D-4855-A256-C0F8F4458CCE}" type="pres">
      <dgm:prSet presAssocID="{4C159E7B-C269-4152-8D28-88389E1B976F}" presName="parentText" presStyleLbl="node1" presStyleIdx="2" presStyleCnt="3">
        <dgm:presLayoutVars>
          <dgm:chMax val="1"/>
          <dgm:bulletEnabled val="1"/>
        </dgm:presLayoutVars>
      </dgm:prSet>
      <dgm:spPr/>
      <dgm:t>
        <a:bodyPr/>
        <a:lstStyle/>
        <a:p>
          <a:endParaRPr lang="en-US"/>
        </a:p>
      </dgm:t>
    </dgm:pt>
    <dgm:pt modelId="{EF6A7382-8F14-42D9-86A8-A9CF2A65691F}" type="pres">
      <dgm:prSet presAssocID="{4C159E7B-C269-4152-8D28-88389E1B976F}" presName="descendantText" presStyleLbl="alignAccFollowNode1" presStyleIdx="2" presStyleCnt="3">
        <dgm:presLayoutVars>
          <dgm:bulletEnabled val="1"/>
        </dgm:presLayoutVars>
      </dgm:prSet>
      <dgm:spPr/>
      <dgm:t>
        <a:bodyPr/>
        <a:lstStyle/>
        <a:p>
          <a:endParaRPr lang="en-US"/>
        </a:p>
      </dgm:t>
    </dgm:pt>
  </dgm:ptLst>
  <dgm:cxnLst>
    <dgm:cxn modelId="{0EBBB9A7-4A07-44D6-B5CA-C5A43C89230E}" srcId="{70BF285E-8BCB-41A6-8698-CFAC548879A0}" destId="{6A03AAD2-874D-4A62-8213-8A2DE8B41824}" srcOrd="1" destOrd="0" parTransId="{92401E04-0D5A-49FB-9BC4-D908EEABB7D1}" sibTransId="{9FA57548-3923-4177-8566-395C601E7D85}"/>
    <dgm:cxn modelId="{B27C6D4C-F90E-41EA-80DB-F755765C441F}" srcId="{6A03AAD2-874D-4A62-8213-8A2DE8B41824}" destId="{E5EB18E1-DCCD-4125-8ACF-7FE46A3F9945}" srcOrd="0" destOrd="0" parTransId="{C95DE8EB-A126-4D95-9E4C-5B0EBBB35E62}" sibTransId="{AA21EEA9-466E-4DF9-9988-B21290E38DCC}"/>
    <dgm:cxn modelId="{662E977E-12A7-4B4E-8760-5DB3685956FE}" type="presOf" srcId="{6A03AAD2-874D-4A62-8213-8A2DE8B41824}" destId="{117E9B81-521C-4934-9623-88B5FF0EAA99}" srcOrd="0" destOrd="0" presId="urn:microsoft.com/office/officeart/2005/8/layout/vList5"/>
    <dgm:cxn modelId="{4FDB4954-4E5A-4E89-A55F-D33603509A64}" srcId="{70BF285E-8BCB-41A6-8698-CFAC548879A0}" destId="{4C159E7B-C269-4152-8D28-88389E1B976F}" srcOrd="2" destOrd="0" parTransId="{CF59A063-4EA8-4715-84D3-A61E11E5930F}" sibTransId="{F9DEB2F3-7F1B-4E51-AD42-2D2A0D6537E8}"/>
    <dgm:cxn modelId="{1CF3D1CA-3580-49A7-9CFF-72FEFC4D7102}" srcId="{70BF285E-8BCB-41A6-8698-CFAC548879A0}" destId="{84EEA956-30D8-4097-AF9F-51068413CCC3}" srcOrd="0" destOrd="0" parTransId="{E909AB78-4DE7-4ADF-9DAC-E501CEE57EAB}" sibTransId="{2A2E73CD-64A8-465E-9B09-38A6961345E8}"/>
    <dgm:cxn modelId="{EFC07238-50C7-4F98-8F25-87D5089CBB86}" type="presOf" srcId="{2A9DC3EB-FD38-453E-A0F4-90107EC6E051}" destId="{EF6A7382-8F14-42D9-86A8-A9CF2A65691F}" srcOrd="0" destOrd="1" presId="urn:microsoft.com/office/officeart/2005/8/layout/vList5"/>
    <dgm:cxn modelId="{742E7DF2-6B62-4937-ADC3-E92C0DABA458}" srcId="{4C159E7B-C269-4152-8D28-88389E1B976F}" destId="{A7560E9F-ABFA-460E-9190-F6145FD679A0}" srcOrd="0" destOrd="0" parTransId="{0C43C1DC-D7BD-4E0C-BFBD-37A57F27805E}" sibTransId="{FF3DB0BB-1496-421A-BFE6-8AD88C1F0B23}"/>
    <dgm:cxn modelId="{FBD538AE-69CB-4128-AFDC-A4B2B41F06D6}" type="presOf" srcId="{C77560FC-F4B6-45EC-991D-2AB21BCBCE63}" destId="{89047D1E-7D2A-4236-83C5-C1A035BD95D5}" srcOrd="0" destOrd="1" presId="urn:microsoft.com/office/officeart/2005/8/layout/vList5"/>
    <dgm:cxn modelId="{67FC1FCB-AF94-467A-B26A-059CFF0E9313}" type="presOf" srcId="{70BF285E-8BCB-41A6-8698-CFAC548879A0}" destId="{F9374D68-C414-4EEC-BD30-117B39037F0D}" srcOrd="0" destOrd="0" presId="urn:microsoft.com/office/officeart/2005/8/layout/vList5"/>
    <dgm:cxn modelId="{C8535A0A-E9C3-46AA-BA4F-45E20BE62B5F}" type="presOf" srcId="{92C36A5E-C996-4993-8ED7-BA2CD0DA286E}" destId="{89047D1E-7D2A-4236-83C5-C1A035BD95D5}" srcOrd="0" destOrd="2" presId="urn:microsoft.com/office/officeart/2005/8/layout/vList5"/>
    <dgm:cxn modelId="{949F0DFF-C38D-4B2F-A9A9-696EE4713B09}" type="presOf" srcId="{E5EB18E1-DCCD-4125-8ACF-7FE46A3F9945}" destId="{2E6E2D8D-2471-4956-84EE-80ED1063D00A}" srcOrd="0" destOrd="0" presId="urn:microsoft.com/office/officeart/2005/8/layout/vList5"/>
    <dgm:cxn modelId="{0025D2D4-7E34-4A09-9551-0DE692D9E34E}" type="presOf" srcId="{4C159E7B-C269-4152-8D28-88389E1B976F}" destId="{E77A2CD8-A09D-4855-A256-C0F8F4458CCE}" srcOrd="0" destOrd="0" presId="urn:microsoft.com/office/officeart/2005/8/layout/vList5"/>
    <dgm:cxn modelId="{C95E6FBF-0B6A-48CC-9DA4-7CB53B33FD2F}" srcId="{84EEA956-30D8-4097-AF9F-51068413CCC3}" destId="{68390651-08B5-4CDA-A220-AE5D4AA193EE}" srcOrd="0" destOrd="0" parTransId="{56E63CE6-D097-4FA8-90B3-0BDEFF8B3CD7}" sibTransId="{A1C211AD-D5CB-4FAE-8CA3-9C3187C582E9}"/>
    <dgm:cxn modelId="{39E9E664-F08F-4201-8164-C0861EB4AA75}" type="presOf" srcId="{A7560E9F-ABFA-460E-9190-F6145FD679A0}" destId="{EF6A7382-8F14-42D9-86A8-A9CF2A65691F}" srcOrd="0" destOrd="0" presId="urn:microsoft.com/office/officeart/2005/8/layout/vList5"/>
    <dgm:cxn modelId="{44DBEA7D-C453-403B-BE83-FE6F8B24B7AC}" type="presOf" srcId="{68390651-08B5-4CDA-A220-AE5D4AA193EE}" destId="{89047D1E-7D2A-4236-83C5-C1A035BD95D5}" srcOrd="0" destOrd="0" presId="urn:microsoft.com/office/officeart/2005/8/layout/vList5"/>
    <dgm:cxn modelId="{4E101CB3-E71A-467A-8058-450FCAA06F1B}" type="presOf" srcId="{84EEA956-30D8-4097-AF9F-51068413CCC3}" destId="{E028C1A8-4590-4E04-A8EF-313B172BC298}" srcOrd="0" destOrd="0" presId="urn:microsoft.com/office/officeart/2005/8/layout/vList5"/>
    <dgm:cxn modelId="{102A47B6-756D-4472-A817-02C5D02F6D52}" srcId="{84EEA956-30D8-4097-AF9F-51068413CCC3}" destId="{92C36A5E-C996-4993-8ED7-BA2CD0DA286E}" srcOrd="2" destOrd="0" parTransId="{E0443025-5BC6-459C-B9B3-53D37A73FE76}" sibTransId="{F4E9A5DE-B172-42B2-8089-0AF612D7C365}"/>
    <dgm:cxn modelId="{EE3430C4-DBB7-4014-8138-C13F9E5FA187}" srcId="{4C159E7B-C269-4152-8D28-88389E1B976F}" destId="{2A9DC3EB-FD38-453E-A0F4-90107EC6E051}" srcOrd="1" destOrd="0" parTransId="{EE4F07C1-94D9-4AEE-9BD6-F4CD0F62C8C4}" sibTransId="{62A66D7A-7616-4B44-9A9B-5FC3BBE44B82}"/>
    <dgm:cxn modelId="{B60CD3C3-1500-400C-8028-ACD8AF0EFEA5}" srcId="{84EEA956-30D8-4097-AF9F-51068413CCC3}" destId="{C77560FC-F4B6-45EC-991D-2AB21BCBCE63}" srcOrd="1" destOrd="0" parTransId="{14AEB292-0570-40D3-AF66-FABC519CEBF3}" sibTransId="{CBD06E7F-092E-468E-B3D1-35DF066711FA}"/>
    <dgm:cxn modelId="{2B1A508A-9A5A-4EAE-B11E-FE01AA1B55CC}" type="presParOf" srcId="{F9374D68-C414-4EEC-BD30-117B39037F0D}" destId="{B1696041-2ED9-4A1F-B993-B79788DADBC3}" srcOrd="0" destOrd="0" presId="urn:microsoft.com/office/officeart/2005/8/layout/vList5"/>
    <dgm:cxn modelId="{1EC3094D-EC15-47D0-939A-A27ED0875C8D}" type="presParOf" srcId="{B1696041-2ED9-4A1F-B993-B79788DADBC3}" destId="{E028C1A8-4590-4E04-A8EF-313B172BC298}" srcOrd="0" destOrd="0" presId="urn:microsoft.com/office/officeart/2005/8/layout/vList5"/>
    <dgm:cxn modelId="{995D14DF-FD2E-4683-BEA3-C2B5ABBDF1B6}" type="presParOf" srcId="{B1696041-2ED9-4A1F-B993-B79788DADBC3}" destId="{89047D1E-7D2A-4236-83C5-C1A035BD95D5}" srcOrd="1" destOrd="0" presId="urn:microsoft.com/office/officeart/2005/8/layout/vList5"/>
    <dgm:cxn modelId="{B37130E4-3D40-4F38-B96A-315A69FD81AE}" type="presParOf" srcId="{F9374D68-C414-4EEC-BD30-117B39037F0D}" destId="{B53E3382-FDA0-42CE-A67F-1C156B34435B}" srcOrd="1" destOrd="0" presId="urn:microsoft.com/office/officeart/2005/8/layout/vList5"/>
    <dgm:cxn modelId="{C625FCB9-516E-4D68-B465-0293CEA44185}" type="presParOf" srcId="{F9374D68-C414-4EEC-BD30-117B39037F0D}" destId="{27A8C52F-1D7E-4C84-A91E-544D9249D608}" srcOrd="2" destOrd="0" presId="urn:microsoft.com/office/officeart/2005/8/layout/vList5"/>
    <dgm:cxn modelId="{0692F5D7-780D-453D-A16C-8326C4B25CCF}" type="presParOf" srcId="{27A8C52F-1D7E-4C84-A91E-544D9249D608}" destId="{117E9B81-521C-4934-9623-88B5FF0EAA99}" srcOrd="0" destOrd="0" presId="urn:microsoft.com/office/officeart/2005/8/layout/vList5"/>
    <dgm:cxn modelId="{98A08CAE-5901-4C9D-B9CA-29A731CCFF46}" type="presParOf" srcId="{27A8C52F-1D7E-4C84-A91E-544D9249D608}" destId="{2E6E2D8D-2471-4956-84EE-80ED1063D00A}" srcOrd="1" destOrd="0" presId="urn:microsoft.com/office/officeart/2005/8/layout/vList5"/>
    <dgm:cxn modelId="{021D338B-08D2-422D-8AEC-71078EFB3AF6}" type="presParOf" srcId="{F9374D68-C414-4EEC-BD30-117B39037F0D}" destId="{EB069E27-5D4E-4B86-B1E0-611AA691E867}" srcOrd="3" destOrd="0" presId="urn:microsoft.com/office/officeart/2005/8/layout/vList5"/>
    <dgm:cxn modelId="{82392905-DE05-496F-B9D1-A5B0DC529B9C}" type="presParOf" srcId="{F9374D68-C414-4EEC-BD30-117B39037F0D}" destId="{2B687D1F-DEC5-4280-B461-795230E124EB}" srcOrd="4" destOrd="0" presId="urn:microsoft.com/office/officeart/2005/8/layout/vList5"/>
    <dgm:cxn modelId="{636F631D-5FFC-482F-BDEE-B337C3C1CCEC}" type="presParOf" srcId="{2B687D1F-DEC5-4280-B461-795230E124EB}" destId="{E77A2CD8-A09D-4855-A256-C0F8F4458CCE}" srcOrd="0" destOrd="0" presId="urn:microsoft.com/office/officeart/2005/8/layout/vList5"/>
    <dgm:cxn modelId="{03985849-9F34-4F8F-A8DB-527D1C798C19}" type="presParOf" srcId="{2B687D1F-DEC5-4280-B461-795230E124EB}" destId="{EF6A7382-8F14-42D9-86A8-A9CF2A65691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9EC0F0B-40A7-4C68-B7BA-B4362DC8BB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5E694B4-EAD7-4C72-9611-19D721FA5CEB}">
      <dgm:prSet/>
      <dgm:spPr/>
      <dgm:t>
        <a:bodyPr/>
        <a:lstStyle/>
        <a:p>
          <a:pPr rtl="0"/>
          <a:r>
            <a:rPr lang="en-US" b="1" dirty="0" smtClean="0"/>
            <a:t>Treat Veterans with dignity and respect</a:t>
          </a:r>
          <a:endParaRPr lang="en-US" b="1" dirty="0"/>
        </a:p>
      </dgm:t>
    </dgm:pt>
    <dgm:pt modelId="{3F357AA0-EE45-4539-BBDE-760758DF3739}" type="parTrans" cxnId="{B1C7BDF9-7272-4BD8-B7D0-09F9748494E7}">
      <dgm:prSet/>
      <dgm:spPr/>
      <dgm:t>
        <a:bodyPr/>
        <a:lstStyle/>
        <a:p>
          <a:endParaRPr lang="en-US"/>
        </a:p>
      </dgm:t>
    </dgm:pt>
    <dgm:pt modelId="{31791A79-7FF7-4B7C-91A5-C0D602097FA2}" type="sibTrans" cxnId="{B1C7BDF9-7272-4BD8-B7D0-09F9748494E7}">
      <dgm:prSet/>
      <dgm:spPr/>
      <dgm:t>
        <a:bodyPr/>
        <a:lstStyle/>
        <a:p>
          <a:endParaRPr lang="en-US"/>
        </a:p>
      </dgm:t>
    </dgm:pt>
    <dgm:pt modelId="{737284EA-13F8-49D1-A08F-4A7D92B79E1D}">
      <dgm:prSet/>
      <dgm:spPr/>
      <dgm:t>
        <a:bodyPr/>
        <a:lstStyle/>
        <a:p>
          <a:pPr rtl="0"/>
          <a:r>
            <a:rPr lang="en-US" dirty="0" smtClean="0"/>
            <a:t>Their worldview/perception is valid, not misperception</a:t>
          </a:r>
          <a:endParaRPr lang="en-US" dirty="0"/>
        </a:p>
      </dgm:t>
    </dgm:pt>
    <dgm:pt modelId="{0B134445-E1E9-473B-BCCC-3978D2D7C9AD}" type="parTrans" cxnId="{69FC8338-02D4-48C1-BD56-D9FAC6DD8043}">
      <dgm:prSet/>
      <dgm:spPr/>
      <dgm:t>
        <a:bodyPr/>
        <a:lstStyle/>
        <a:p>
          <a:endParaRPr lang="en-US"/>
        </a:p>
      </dgm:t>
    </dgm:pt>
    <dgm:pt modelId="{D97FEFB4-57C0-4D69-B562-D0E063E74235}" type="sibTrans" cxnId="{69FC8338-02D4-48C1-BD56-D9FAC6DD8043}">
      <dgm:prSet/>
      <dgm:spPr/>
      <dgm:t>
        <a:bodyPr/>
        <a:lstStyle/>
        <a:p>
          <a:endParaRPr lang="en-US"/>
        </a:p>
      </dgm:t>
    </dgm:pt>
    <dgm:pt modelId="{BFDD6C66-D068-4C49-AE7D-493B9355FC66}">
      <dgm:prSet/>
      <dgm:spPr/>
      <dgm:t>
        <a:bodyPr/>
        <a:lstStyle/>
        <a:p>
          <a:pPr rtl="0"/>
          <a:r>
            <a:rPr lang="en-US" b="1" dirty="0" smtClean="0"/>
            <a:t>Don’t rely on your position of authority</a:t>
          </a:r>
          <a:endParaRPr lang="en-US" b="1" dirty="0"/>
        </a:p>
      </dgm:t>
    </dgm:pt>
    <dgm:pt modelId="{C0C952F5-C76D-434E-BE79-F630C5B206EA}" type="parTrans" cxnId="{C4A4EE67-C393-4E3D-A143-412E97F3E29B}">
      <dgm:prSet/>
      <dgm:spPr/>
      <dgm:t>
        <a:bodyPr/>
        <a:lstStyle/>
        <a:p>
          <a:endParaRPr lang="en-US"/>
        </a:p>
      </dgm:t>
    </dgm:pt>
    <dgm:pt modelId="{AA9E6CB8-1BF2-457E-A2AB-833A7374B385}" type="sibTrans" cxnId="{C4A4EE67-C393-4E3D-A143-412E97F3E29B}">
      <dgm:prSet/>
      <dgm:spPr/>
      <dgm:t>
        <a:bodyPr/>
        <a:lstStyle/>
        <a:p>
          <a:endParaRPr lang="en-US"/>
        </a:p>
      </dgm:t>
    </dgm:pt>
    <dgm:pt modelId="{4DC99A81-C27B-4CFB-ADA0-55C70A7073DA}">
      <dgm:prSet/>
      <dgm:spPr/>
      <dgm:t>
        <a:bodyPr/>
        <a:lstStyle/>
        <a:p>
          <a:pPr rtl="0"/>
          <a:r>
            <a:rPr lang="en-US" dirty="0" smtClean="0"/>
            <a:t>Not a substitute for good communication</a:t>
          </a:r>
          <a:endParaRPr lang="en-US" dirty="0"/>
        </a:p>
      </dgm:t>
    </dgm:pt>
    <dgm:pt modelId="{24838555-B8CA-4EB7-A4F1-A3F88A1F6197}" type="parTrans" cxnId="{5FF6B157-CC6B-43F8-879F-907141D53D18}">
      <dgm:prSet/>
      <dgm:spPr/>
      <dgm:t>
        <a:bodyPr/>
        <a:lstStyle/>
        <a:p>
          <a:endParaRPr lang="en-US"/>
        </a:p>
      </dgm:t>
    </dgm:pt>
    <dgm:pt modelId="{E321B039-1409-4478-BEC0-453CD7963B3B}" type="sibTrans" cxnId="{5FF6B157-CC6B-43F8-879F-907141D53D18}">
      <dgm:prSet/>
      <dgm:spPr/>
      <dgm:t>
        <a:bodyPr/>
        <a:lstStyle/>
        <a:p>
          <a:endParaRPr lang="en-US"/>
        </a:p>
      </dgm:t>
    </dgm:pt>
    <dgm:pt modelId="{101D0CE0-5866-491A-89B7-4FCC3C2A988D}">
      <dgm:prSet/>
      <dgm:spPr/>
      <dgm:t>
        <a:bodyPr/>
        <a:lstStyle/>
        <a:p>
          <a:pPr rtl="0"/>
          <a:r>
            <a:rPr lang="en-US" dirty="0" smtClean="0"/>
            <a:t>Don’t try to convince them you have more knowledge: Instead, explain why you believe what you do</a:t>
          </a:r>
          <a:endParaRPr lang="en-US" dirty="0"/>
        </a:p>
      </dgm:t>
    </dgm:pt>
    <dgm:pt modelId="{888CC659-0425-48D9-9230-08B4C8FA5583}" type="parTrans" cxnId="{ACB17FD1-806F-4D2B-9309-2193D0E00740}">
      <dgm:prSet/>
      <dgm:spPr/>
      <dgm:t>
        <a:bodyPr/>
        <a:lstStyle/>
        <a:p>
          <a:endParaRPr lang="en-US"/>
        </a:p>
      </dgm:t>
    </dgm:pt>
    <dgm:pt modelId="{5B07B069-F2AC-4BE9-93C6-63833CB2EF61}" type="sibTrans" cxnId="{ACB17FD1-806F-4D2B-9309-2193D0E00740}">
      <dgm:prSet/>
      <dgm:spPr/>
      <dgm:t>
        <a:bodyPr/>
        <a:lstStyle/>
        <a:p>
          <a:endParaRPr lang="en-US"/>
        </a:p>
      </dgm:t>
    </dgm:pt>
    <dgm:pt modelId="{FC045432-1F89-4BD1-9D05-77EF9A35BE08}">
      <dgm:prSet/>
      <dgm:spPr/>
      <dgm:t>
        <a:bodyPr/>
        <a:lstStyle/>
        <a:p>
          <a:pPr rtl="0"/>
          <a:r>
            <a:rPr lang="en-US" dirty="0" smtClean="0"/>
            <a:t>Don’t use medical short-cuts </a:t>
          </a:r>
          <a:endParaRPr lang="en-US" dirty="0"/>
        </a:p>
      </dgm:t>
    </dgm:pt>
    <dgm:pt modelId="{A68B587B-AD03-46F7-9A37-04345AB29E1F}" type="parTrans" cxnId="{B42B0AB8-8BB0-4B1B-AA6F-8953FC58518F}">
      <dgm:prSet/>
      <dgm:spPr/>
      <dgm:t>
        <a:bodyPr/>
        <a:lstStyle/>
        <a:p>
          <a:endParaRPr lang="en-US"/>
        </a:p>
      </dgm:t>
    </dgm:pt>
    <dgm:pt modelId="{170A199F-DCC0-49DD-90E0-B5FB7BB84ADA}" type="sibTrans" cxnId="{B42B0AB8-8BB0-4B1B-AA6F-8953FC58518F}">
      <dgm:prSet/>
      <dgm:spPr/>
      <dgm:t>
        <a:bodyPr/>
        <a:lstStyle/>
        <a:p>
          <a:endParaRPr lang="en-US"/>
        </a:p>
      </dgm:t>
    </dgm:pt>
    <dgm:pt modelId="{1A2D156D-CE15-40DF-9E6C-021616AB89BE}">
      <dgm:prSet/>
      <dgm:spPr/>
      <dgm:t>
        <a:bodyPr/>
        <a:lstStyle/>
        <a:p>
          <a:pPr rtl="0"/>
          <a:endParaRPr lang="en-US" dirty="0"/>
        </a:p>
      </dgm:t>
    </dgm:pt>
    <dgm:pt modelId="{8182E584-3325-41D3-A765-E84159BF38C5}" type="parTrans" cxnId="{419108E9-EB4B-4FB0-BCC6-EBD8B53BC71B}">
      <dgm:prSet/>
      <dgm:spPr/>
      <dgm:t>
        <a:bodyPr/>
        <a:lstStyle/>
        <a:p>
          <a:endParaRPr lang="en-US"/>
        </a:p>
      </dgm:t>
    </dgm:pt>
    <dgm:pt modelId="{7569031A-77D6-42B0-A68C-361E9A2ED16B}" type="sibTrans" cxnId="{419108E9-EB4B-4FB0-BCC6-EBD8B53BC71B}">
      <dgm:prSet/>
      <dgm:spPr/>
      <dgm:t>
        <a:bodyPr/>
        <a:lstStyle/>
        <a:p>
          <a:endParaRPr lang="en-US"/>
        </a:p>
      </dgm:t>
    </dgm:pt>
    <dgm:pt modelId="{F1E9DC01-2F05-4E18-9464-7664BD81004A}" type="pres">
      <dgm:prSet presAssocID="{C9EC0F0B-40A7-4C68-B7BA-B4362DC8BBA3}" presName="Name0" presStyleCnt="0">
        <dgm:presLayoutVars>
          <dgm:dir/>
          <dgm:animLvl val="lvl"/>
          <dgm:resizeHandles val="exact"/>
        </dgm:presLayoutVars>
      </dgm:prSet>
      <dgm:spPr/>
      <dgm:t>
        <a:bodyPr/>
        <a:lstStyle/>
        <a:p>
          <a:endParaRPr lang="en-US"/>
        </a:p>
      </dgm:t>
    </dgm:pt>
    <dgm:pt modelId="{55771E0D-6335-4A82-9D56-378C235F4EA8}" type="pres">
      <dgm:prSet presAssocID="{F5E694B4-EAD7-4C72-9611-19D721FA5CEB}" presName="composite" presStyleCnt="0"/>
      <dgm:spPr/>
      <dgm:t>
        <a:bodyPr/>
        <a:lstStyle/>
        <a:p>
          <a:endParaRPr lang="en-US"/>
        </a:p>
      </dgm:t>
    </dgm:pt>
    <dgm:pt modelId="{D7D0E092-91CB-4E9D-843E-2337CCC8C3A4}" type="pres">
      <dgm:prSet presAssocID="{F5E694B4-EAD7-4C72-9611-19D721FA5CEB}" presName="parTx" presStyleLbl="alignNode1" presStyleIdx="0" presStyleCnt="2" custScaleX="110246" custLinFactNeighborX="6020">
        <dgm:presLayoutVars>
          <dgm:chMax val="0"/>
          <dgm:chPref val="0"/>
          <dgm:bulletEnabled val="1"/>
        </dgm:presLayoutVars>
      </dgm:prSet>
      <dgm:spPr/>
      <dgm:t>
        <a:bodyPr/>
        <a:lstStyle/>
        <a:p>
          <a:endParaRPr lang="en-US"/>
        </a:p>
      </dgm:t>
    </dgm:pt>
    <dgm:pt modelId="{4D8E415F-41D4-4354-ACF6-8A83F6459CA1}" type="pres">
      <dgm:prSet presAssocID="{F5E694B4-EAD7-4C72-9611-19D721FA5CEB}" presName="desTx" presStyleLbl="alignAccFollowNode1" presStyleIdx="0" presStyleCnt="2" custScaleX="110246" custScaleY="96525" custLinFactNeighborX="6020">
        <dgm:presLayoutVars>
          <dgm:bulletEnabled val="1"/>
        </dgm:presLayoutVars>
      </dgm:prSet>
      <dgm:spPr/>
      <dgm:t>
        <a:bodyPr/>
        <a:lstStyle/>
        <a:p>
          <a:endParaRPr lang="en-US"/>
        </a:p>
      </dgm:t>
    </dgm:pt>
    <dgm:pt modelId="{EE839DEC-6726-40BF-87FD-F424055B9B66}" type="pres">
      <dgm:prSet presAssocID="{31791A79-7FF7-4B7C-91A5-C0D602097FA2}" presName="space" presStyleCnt="0"/>
      <dgm:spPr/>
      <dgm:t>
        <a:bodyPr/>
        <a:lstStyle/>
        <a:p>
          <a:endParaRPr lang="en-US"/>
        </a:p>
      </dgm:t>
    </dgm:pt>
    <dgm:pt modelId="{1782265C-9EC3-49D7-B898-58F321969613}" type="pres">
      <dgm:prSet presAssocID="{BFDD6C66-D068-4C49-AE7D-493B9355FC66}" presName="composite" presStyleCnt="0"/>
      <dgm:spPr/>
      <dgm:t>
        <a:bodyPr/>
        <a:lstStyle/>
        <a:p>
          <a:endParaRPr lang="en-US"/>
        </a:p>
      </dgm:t>
    </dgm:pt>
    <dgm:pt modelId="{CB9DFE10-EC68-4658-A369-6F79583D2E9C}" type="pres">
      <dgm:prSet presAssocID="{BFDD6C66-D068-4C49-AE7D-493B9355FC66}" presName="parTx" presStyleLbl="alignNode1" presStyleIdx="1" presStyleCnt="2" custScaleX="112440" custLinFactNeighborX="-3826">
        <dgm:presLayoutVars>
          <dgm:chMax val="0"/>
          <dgm:chPref val="0"/>
          <dgm:bulletEnabled val="1"/>
        </dgm:presLayoutVars>
      </dgm:prSet>
      <dgm:spPr/>
      <dgm:t>
        <a:bodyPr/>
        <a:lstStyle/>
        <a:p>
          <a:endParaRPr lang="en-US"/>
        </a:p>
      </dgm:t>
    </dgm:pt>
    <dgm:pt modelId="{4D2CE569-332A-4554-96FE-2CA60AC29F3E}" type="pres">
      <dgm:prSet presAssocID="{BFDD6C66-D068-4C49-AE7D-493B9355FC66}" presName="desTx" presStyleLbl="alignAccFollowNode1" presStyleIdx="1" presStyleCnt="2" custScaleX="112440" custLinFactNeighborX="-3826">
        <dgm:presLayoutVars>
          <dgm:bulletEnabled val="1"/>
        </dgm:presLayoutVars>
      </dgm:prSet>
      <dgm:spPr/>
      <dgm:t>
        <a:bodyPr/>
        <a:lstStyle/>
        <a:p>
          <a:endParaRPr lang="en-US"/>
        </a:p>
      </dgm:t>
    </dgm:pt>
  </dgm:ptLst>
  <dgm:cxnLst>
    <dgm:cxn modelId="{5FF6B157-CC6B-43F8-879F-907141D53D18}" srcId="{BFDD6C66-D068-4C49-AE7D-493B9355FC66}" destId="{4DC99A81-C27B-4CFB-ADA0-55C70A7073DA}" srcOrd="0" destOrd="0" parTransId="{24838555-B8CA-4EB7-A4F1-A3F88A1F6197}" sibTransId="{E321B039-1409-4478-BEC0-453CD7963B3B}"/>
    <dgm:cxn modelId="{A5257DDA-33FB-435C-98A0-B3BE1B7840C3}" type="presOf" srcId="{C9EC0F0B-40A7-4C68-B7BA-B4362DC8BBA3}" destId="{F1E9DC01-2F05-4E18-9464-7664BD81004A}" srcOrd="0" destOrd="0" presId="urn:microsoft.com/office/officeart/2005/8/layout/hList1"/>
    <dgm:cxn modelId="{69FC8338-02D4-48C1-BD56-D9FAC6DD8043}" srcId="{F5E694B4-EAD7-4C72-9611-19D721FA5CEB}" destId="{737284EA-13F8-49D1-A08F-4A7D92B79E1D}" srcOrd="0" destOrd="0" parTransId="{0B134445-E1E9-473B-BCCC-3978D2D7C9AD}" sibTransId="{D97FEFB4-57C0-4D69-B562-D0E063E74235}"/>
    <dgm:cxn modelId="{C4A4EE67-C393-4E3D-A143-412E97F3E29B}" srcId="{C9EC0F0B-40A7-4C68-B7BA-B4362DC8BBA3}" destId="{BFDD6C66-D068-4C49-AE7D-493B9355FC66}" srcOrd="1" destOrd="0" parTransId="{C0C952F5-C76D-434E-BE79-F630C5B206EA}" sibTransId="{AA9E6CB8-1BF2-457E-A2AB-833A7374B385}"/>
    <dgm:cxn modelId="{0B97D383-0329-4441-8167-0F25E5A6529E}" type="presOf" srcId="{F5E694B4-EAD7-4C72-9611-19D721FA5CEB}" destId="{D7D0E092-91CB-4E9D-843E-2337CCC8C3A4}" srcOrd="0" destOrd="0" presId="urn:microsoft.com/office/officeart/2005/8/layout/hList1"/>
    <dgm:cxn modelId="{B42B0AB8-8BB0-4B1B-AA6F-8953FC58518F}" srcId="{BFDD6C66-D068-4C49-AE7D-493B9355FC66}" destId="{FC045432-1F89-4BD1-9D05-77EF9A35BE08}" srcOrd="2" destOrd="0" parTransId="{A68B587B-AD03-46F7-9A37-04345AB29E1F}" sibTransId="{170A199F-DCC0-49DD-90E0-B5FB7BB84ADA}"/>
    <dgm:cxn modelId="{097C48CF-5F5F-452F-8D34-91AA5C3044FC}" type="presOf" srcId="{737284EA-13F8-49D1-A08F-4A7D92B79E1D}" destId="{4D8E415F-41D4-4354-ACF6-8A83F6459CA1}" srcOrd="0" destOrd="0" presId="urn:microsoft.com/office/officeart/2005/8/layout/hList1"/>
    <dgm:cxn modelId="{ACB17FD1-806F-4D2B-9309-2193D0E00740}" srcId="{BFDD6C66-D068-4C49-AE7D-493B9355FC66}" destId="{101D0CE0-5866-491A-89B7-4FCC3C2A988D}" srcOrd="1" destOrd="0" parTransId="{888CC659-0425-48D9-9230-08B4C8FA5583}" sibTransId="{5B07B069-F2AC-4BE9-93C6-63833CB2EF61}"/>
    <dgm:cxn modelId="{419108E9-EB4B-4FB0-BCC6-EBD8B53BC71B}" srcId="{BFDD6C66-D068-4C49-AE7D-493B9355FC66}" destId="{1A2D156D-CE15-40DF-9E6C-021616AB89BE}" srcOrd="3" destOrd="0" parTransId="{8182E584-3325-41D3-A765-E84159BF38C5}" sibTransId="{7569031A-77D6-42B0-A68C-361E9A2ED16B}"/>
    <dgm:cxn modelId="{B1C7BDF9-7272-4BD8-B7D0-09F9748494E7}" srcId="{C9EC0F0B-40A7-4C68-B7BA-B4362DC8BBA3}" destId="{F5E694B4-EAD7-4C72-9611-19D721FA5CEB}" srcOrd="0" destOrd="0" parTransId="{3F357AA0-EE45-4539-BBDE-760758DF3739}" sibTransId="{31791A79-7FF7-4B7C-91A5-C0D602097FA2}"/>
    <dgm:cxn modelId="{DDB35229-5DB7-4684-B108-DFAD5708ACA0}" type="presOf" srcId="{101D0CE0-5866-491A-89B7-4FCC3C2A988D}" destId="{4D2CE569-332A-4554-96FE-2CA60AC29F3E}" srcOrd="0" destOrd="1" presId="urn:microsoft.com/office/officeart/2005/8/layout/hList1"/>
    <dgm:cxn modelId="{FEB8DB57-E8FB-4825-92F6-87E8FCE4F585}" type="presOf" srcId="{4DC99A81-C27B-4CFB-ADA0-55C70A7073DA}" destId="{4D2CE569-332A-4554-96FE-2CA60AC29F3E}" srcOrd="0" destOrd="0" presId="urn:microsoft.com/office/officeart/2005/8/layout/hList1"/>
    <dgm:cxn modelId="{C668C17B-13B6-49B0-8BE3-CAEA6787CB97}" type="presOf" srcId="{FC045432-1F89-4BD1-9D05-77EF9A35BE08}" destId="{4D2CE569-332A-4554-96FE-2CA60AC29F3E}" srcOrd="0" destOrd="2" presId="urn:microsoft.com/office/officeart/2005/8/layout/hList1"/>
    <dgm:cxn modelId="{4AE057A6-1A9D-4490-A765-8E97182698B7}" type="presOf" srcId="{BFDD6C66-D068-4C49-AE7D-493B9355FC66}" destId="{CB9DFE10-EC68-4658-A369-6F79583D2E9C}" srcOrd="0" destOrd="0" presId="urn:microsoft.com/office/officeart/2005/8/layout/hList1"/>
    <dgm:cxn modelId="{57731899-029C-4207-9B8C-F294FFF79BF4}" type="presOf" srcId="{1A2D156D-CE15-40DF-9E6C-021616AB89BE}" destId="{4D2CE569-332A-4554-96FE-2CA60AC29F3E}" srcOrd="0" destOrd="3" presId="urn:microsoft.com/office/officeart/2005/8/layout/hList1"/>
    <dgm:cxn modelId="{CA8A2420-D09C-4C60-9767-20974294F6BB}" type="presParOf" srcId="{F1E9DC01-2F05-4E18-9464-7664BD81004A}" destId="{55771E0D-6335-4A82-9D56-378C235F4EA8}" srcOrd="0" destOrd="0" presId="urn:microsoft.com/office/officeart/2005/8/layout/hList1"/>
    <dgm:cxn modelId="{943081D6-23CF-477B-9BD2-C6A6EB99CA5B}" type="presParOf" srcId="{55771E0D-6335-4A82-9D56-378C235F4EA8}" destId="{D7D0E092-91CB-4E9D-843E-2337CCC8C3A4}" srcOrd="0" destOrd="0" presId="urn:microsoft.com/office/officeart/2005/8/layout/hList1"/>
    <dgm:cxn modelId="{848C882F-7CF0-46D2-B7BE-1715BC901EAD}" type="presParOf" srcId="{55771E0D-6335-4A82-9D56-378C235F4EA8}" destId="{4D8E415F-41D4-4354-ACF6-8A83F6459CA1}" srcOrd="1" destOrd="0" presId="urn:microsoft.com/office/officeart/2005/8/layout/hList1"/>
    <dgm:cxn modelId="{C94885D1-07B8-482C-91AE-B76186A2B6F4}" type="presParOf" srcId="{F1E9DC01-2F05-4E18-9464-7664BD81004A}" destId="{EE839DEC-6726-40BF-87FD-F424055B9B66}" srcOrd="1" destOrd="0" presId="urn:microsoft.com/office/officeart/2005/8/layout/hList1"/>
    <dgm:cxn modelId="{EFF1E94D-9899-4625-B1F9-CAB676B4AB52}" type="presParOf" srcId="{F1E9DC01-2F05-4E18-9464-7664BD81004A}" destId="{1782265C-9EC3-49D7-B898-58F321969613}" srcOrd="2" destOrd="0" presId="urn:microsoft.com/office/officeart/2005/8/layout/hList1"/>
    <dgm:cxn modelId="{8AEB20C2-09F5-4AFC-93A8-98CB62CC84D4}" type="presParOf" srcId="{1782265C-9EC3-49D7-B898-58F321969613}" destId="{CB9DFE10-EC68-4658-A369-6F79583D2E9C}" srcOrd="0" destOrd="0" presId="urn:microsoft.com/office/officeart/2005/8/layout/hList1"/>
    <dgm:cxn modelId="{9BFC6A38-C6B1-48CD-879C-F33C11B7628D}" type="presParOf" srcId="{1782265C-9EC3-49D7-B898-58F321969613}" destId="{4D2CE569-332A-4554-96FE-2CA60AC29F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7A900F9-0E7F-4B8D-B4D0-D744319914BC}" type="doc">
      <dgm:prSet loTypeId="urn:microsoft.com/office/officeart/2005/8/layout/vList5" loCatId="list" qsTypeId="urn:microsoft.com/office/officeart/2005/8/quickstyle/simple1" qsCatId="simple" csTypeId="urn:microsoft.com/office/officeart/2005/8/colors/colorful1#3" csCatId="colorful" phldr="1"/>
      <dgm:spPr/>
      <dgm:t>
        <a:bodyPr/>
        <a:lstStyle/>
        <a:p>
          <a:endParaRPr lang="en-US"/>
        </a:p>
      </dgm:t>
    </dgm:pt>
    <dgm:pt modelId="{FC16C65E-4891-4945-87A1-336FD38A7C66}">
      <dgm:prSet/>
      <dgm:spPr/>
      <dgm:t>
        <a:bodyPr/>
        <a:lstStyle/>
        <a:p>
          <a:pPr rtl="0"/>
          <a:r>
            <a:rPr lang="en-US" dirty="0" smtClean="0"/>
            <a:t>Risk communication is an important part of Provider/Veteran communication</a:t>
          </a:r>
          <a:endParaRPr lang="en-US" dirty="0"/>
        </a:p>
      </dgm:t>
    </dgm:pt>
    <dgm:pt modelId="{E984D4D4-8332-42A0-9A3C-56E2DEFBE891}" type="parTrans" cxnId="{D922EB32-E97B-4670-95AB-BE9722E700FE}">
      <dgm:prSet/>
      <dgm:spPr/>
      <dgm:t>
        <a:bodyPr/>
        <a:lstStyle/>
        <a:p>
          <a:endParaRPr lang="en-US"/>
        </a:p>
      </dgm:t>
    </dgm:pt>
    <dgm:pt modelId="{22A3E6BB-DEBF-4288-946F-930DA82A2B95}" type="sibTrans" cxnId="{D922EB32-E97B-4670-95AB-BE9722E700FE}">
      <dgm:prSet/>
      <dgm:spPr/>
      <dgm:t>
        <a:bodyPr/>
        <a:lstStyle/>
        <a:p>
          <a:endParaRPr lang="en-US"/>
        </a:p>
      </dgm:t>
    </dgm:pt>
    <dgm:pt modelId="{1735A6B1-1809-4CEF-A8C3-4BD55321EDBE}">
      <dgm:prSet/>
      <dgm:spPr/>
      <dgm:t>
        <a:bodyPr/>
        <a:lstStyle/>
        <a:p>
          <a:pPr rtl="0"/>
          <a:r>
            <a:rPr lang="en-US" dirty="0" smtClean="0"/>
            <a:t>Dealing with exposure concerns</a:t>
          </a:r>
          <a:endParaRPr lang="en-US" dirty="0"/>
        </a:p>
      </dgm:t>
    </dgm:pt>
    <dgm:pt modelId="{92EA5350-A47A-4F57-BB9E-EA82D7EDA0F8}" type="parTrans" cxnId="{24483D41-B637-4E1A-9501-91002A8EC379}">
      <dgm:prSet/>
      <dgm:spPr/>
      <dgm:t>
        <a:bodyPr/>
        <a:lstStyle/>
        <a:p>
          <a:endParaRPr lang="en-US"/>
        </a:p>
      </dgm:t>
    </dgm:pt>
    <dgm:pt modelId="{CB50CB9E-5592-4719-8C4B-3ADC5A27F42B}" type="sibTrans" cxnId="{24483D41-B637-4E1A-9501-91002A8EC379}">
      <dgm:prSet/>
      <dgm:spPr/>
      <dgm:t>
        <a:bodyPr/>
        <a:lstStyle/>
        <a:p>
          <a:endParaRPr lang="en-US"/>
        </a:p>
      </dgm:t>
    </dgm:pt>
    <dgm:pt modelId="{4831C1A9-DF86-4AB9-8A18-70CE22EFB68E}">
      <dgm:prSet/>
      <dgm:spPr/>
      <dgm:t>
        <a:bodyPr/>
        <a:lstStyle/>
        <a:p>
          <a:pPr rtl="0"/>
          <a:r>
            <a:rPr lang="en-US" dirty="0" smtClean="0"/>
            <a:t>Dealing with medically unexplained symptoms</a:t>
          </a:r>
          <a:endParaRPr lang="en-US" dirty="0"/>
        </a:p>
      </dgm:t>
    </dgm:pt>
    <dgm:pt modelId="{3C82A9A4-FB81-4265-8966-E6956B95AEA3}" type="parTrans" cxnId="{6FC82B42-E24F-43B6-9E52-CC1F5EF8E673}">
      <dgm:prSet/>
      <dgm:spPr/>
      <dgm:t>
        <a:bodyPr/>
        <a:lstStyle/>
        <a:p>
          <a:endParaRPr lang="en-US"/>
        </a:p>
      </dgm:t>
    </dgm:pt>
    <dgm:pt modelId="{E9C8544B-B9C1-4BC0-8D7D-B1810C8A5682}" type="sibTrans" cxnId="{6FC82B42-E24F-43B6-9E52-CC1F5EF8E673}">
      <dgm:prSet/>
      <dgm:spPr/>
      <dgm:t>
        <a:bodyPr/>
        <a:lstStyle/>
        <a:p>
          <a:endParaRPr lang="en-US"/>
        </a:p>
      </dgm:t>
    </dgm:pt>
    <dgm:pt modelId="{FAB3CC80-C67E-45F4-BA90-ACE3320871CB}">
      <dgm:prSet/>
      <dgm:spPr/>
      <dgm:t>
        <a:bodyPr/>
        <a:lstStyle/>
        <a:p>
          <a:pPr rtl="0"/>
          <a:r>
            <a:rPr lang="en-US" dirty="0" smtClean="0"/>
            <a:t>Dealing with high uncertainty</a:t>
          </a:r>
          <a:endParaRPr lang="en-US" dirty="0"/>
        </a:p>
      </dgm:t>
    </dgm:pt>
    <dgm:pt modelId="{DD25DF1C-5AC2-475F-9CC8-532B6486A165}" type="parTrans" cxnId="{4C1C2572-3456-4393-B2FB-B6ECB011C3B2}">
      <dgm:prSet/>
      <dgm:spPr/>
      <dgm:t>
        <a:bodyPr/>
        <a:lstStyle/>
        <a:p>
          <a:endParaRPr lang="en-US"/>
        </a:p>
      </dgm:t>
    </dgm:pt>
    <dgm:pt modelId="{2B8B0BF2-278F-483F-871E-C9327F666D0E}" type="sibTrans" cxnId="{4C1C2572-3456-4393-B2FB-B6ECB011C3B2}">
      <dgm:prSet/>
      <dgm:spPr/>
      <dgm:t>
        <a:bodyPr/>
        <a:lstStyle/>
        <a:p>
          <a:endParaRPr lang="en-US"/>
        </a:p>
      </dgm:t>
    </dgm:pt>
    <dgm:pt modelId="{D428D685-628D-47ED-B702-34143599F70E}">
      <dgm:prSet/>
      <dgm:spPr/>
      <dgm:t>
        <a:bodyPr/>
        <a:lstStyle/>
        <a:p>
          <a:pPr rtl="0"/>
          <a:r>
            <a:rPr lang="en-US" dirty="0" smtClean="0"/>
            <a:t>There are things you can do to improve communication</a:t>
          </a:r>
          <a:endParaRPr lang="en-US" dirty="0"/>
        </a:p>
      </dgm:t>
    </dgm:pt>
    <dgm:pt modelId="{0D94B857-5CCE-4660-98CC-8DC9C8E7A73A}" type="parTrans" cxnId="{D0693F5A-146A-4454-A077-37599ED146FE}">
      <dgm:prSet/>
      <dgm:spPr/>
      <dgm:t>
        <a:bodyPr/>
        <a:lstStyle/>
        <a:p>
          <a:endParaRPr lang="en-US"/>
        </a:p>
      </dgm:t>
    </dgm:pt>
    <dgm:pt modelId="{17CD60BB-21A9-4371-A04D-C0F19A4F3CA0}" type="sibTrans" cxnId="{D0693F5A-146A-4454-A077-37599ED146FE}">
      <dgm:prSet/>
      <dgm:spPr/>
      <dgm:t>
        <a:bodyPr/>
        <a:lstStyle/>
        <a:p>
          <a:endParaRPr lang="en-US"/>
        </a:p>
      </dgm:t>
    </dgm:pt>
    <dgm:pt modelId="{D22F8089-85C1-4E91-8A5B-6CD00DFAFF43}">
      <dgm:prSet/>
      <dgm:spPr/>
      <dgm:t>
        <a:bodyPr/>
        <a:lstStyle/>
        <a:p>
          <a:pPr rtl="0"/>
          <a:r>
            <a:rPr lang="en-US" dirty="0" smtClean="0"/>
            <a:t>Recognize our goal is to assist the Veteran in making the best decisions to support their health and well-being</a:t>
          </a:r>
          <a:endParaRPr lang="en-US" dirty="0"/>
        </a:p>
      </dgm:t>
    </dgm:pt>
    <dgm:pt modelId="{B6D1D6E4-36C4-4ED1-829C-DDB7DDE3FD9F}" type="parTrans" cxnId="{908404DA-0554-4C97-9F70-480715163A34}">
      <dgm:prSet/>
      <dgm:spPr/>
      <dgm:t>
        <a:bodyPr/>
        <a:lstStyle/>
        <a:p>
          <a:endParaRPr lang="en-US"/>
        </a:p>
      </dgm:t>
    </dgm:pt>
    <dgm:pt modelId="{E7CEAAED-677F-4E7C-9022-488B3C2A2A22}" type="sibTrans" cxnId="{908404DA-0554-4C97-9F70-480715163A34}">
      <dgm:prSet/>
      <dgm:spPr/>
      <dgm:t>
        <a:bodyPr/>
        <a:lstStyle/>
        <a:p>
          <a:endParaRPr lang="en-US"/>
        </a:p>
      </dgm:t>
    </dgm:pt>
    <dgm:pt modelId="{56E9F5AC-852D-4F4F-A4EB-665A7E897414}" type="pres">
      <dgm:prSet presAssocID="{A7A900F9-0E7F-4B8D-B4D0-D744319914BC}" presName="Name0" presStyleCnt="0">
        <dgm:presLayoutVars>
          <dgm:dir/>
          <dgm:animLvl val="lvl"/>
          <dgm:resizeHandles val="exact"/>
        </dgm:presLayoutVars>
      </dgm:prSet>
      <dgm:spPr/>
      <dgm:t>
        <a:bodyPr/>
        <a:lstStyle/>
        <a:p>
          <a:endParaRPr lang="en-US"/>
        </a:p>
      </dgm:t>
    </dgm:pt>
    <dgm:pt modelId="{5311EE79-A7FB-4B10-82C5-765DC1CD6CD1}" type="pres">
      <dgm:prSet presAssocID="{FC16C65E-4891-4945-87A1-336FD38A7C66}" presName="linNode" presStyleCnt="0"/>
      <dgm:spPr/>
    </dgm:pt>
    <dgm:pt modelId="{5095C8BC-A242-4D95-84A7-CD25F6016DF0}" type="pres">
      <dgm:prSet presAssocID="{FC16C65E-4891-4945-87A1-336FD38A7C66}" presName="parentText" presStyleLbl="node1" presStyleIdx="0" presStyleCnt="3">
        <dgm:presLayoutVars>
          <dgm:chMax val="1"/>
          <dgm:bulletEnabled val="1"/>
        </dgm:presLayoutVars>
      </dgm:prSet>
      <dgm:spPr/>
      <dgm:t>
        <a:bodyPr/>
        <a:lstStyle/>
        <a:p>
          <a:endParaRPr lang="en-US"/>
        </a:p>
      </dgm:t>
    </dgm:pt>
    <dgm:pt modelId="{80312AC5-33CB-47D1-A427-BAD203A62ADC}" type="pres">
      <dgm:prSet presAssocID="{FC16C65E-4891-4945-87A1-336FD38A7C66}" presName="descendantText" presStyleLbl="alignAccFollowNode1" presStyleIdx="0" presStyleCnt="1">
        <dgm:presLayoutVars>
          <dgm:bulletEnabled val="1"/>
        </dgm:presLayoutVars>
      </dgm:prSet>
      <dgm:spPr/>
      <dgm:t>
        <a:bodyPr/>
        <a:lstStyle/>
        <a:p>
          <a:endParaRPr lang="en-US"/>
        </a:p>
      </dgm:t>
    </dgm:pt>
    <dgm:pt modelId="{7B3B6208-7907-4621-840A-21DABC9A71FA}" type="pres">
      <dgm:prSet presAssocID="{22A3E6BB-DEBF-4288-946F-930DA82A2B95}" presName="sp" presStyleCnt="0"/>
      <dgm:spPr/>
    </dgm:pt>
    <dgm:pt modelId="{13361AAE-CCA3-4525-88EA-F522406903A9}" type="pres">
      <dgm:prSet presAssocID="{D428D685-628D-47ED-B702-34143599F70E}" presName="linNode" presStyleCnt="0"/>
      <dgm:spPr/>
    </dgm:pt>
    <dgm:pt modelId="{B32E6FA6-BE17-4821-9ED1-5546D8C3E0FF}" type="pres">
      <dgm:prSet presAssocID="{D428D685-628D-47ED-B702-34143599F70E}" presName="parentText" presStyleLbl="node1" presStyleIdx="1" presStyleCnt="3" custScaleX="277778">
        <dgm:presLayoutVars>
          <dgm:chMax val="1"/>
          <dgm:bulletEnabled val="1"/>
        </dgm:presLayoutVars>
      </dgm:prSet>
      <dgm:spPr/>
      <dgm:t>
        <a:bodyPr/>
        <a:lstStyle/>
        <a:p>
          <a:endParaRPr lang="en-US"/>
        </a:p>
      </dgm:t>
    </dgm:pt>
    <dgm:pt modelId="{426B121B-BD42-4814-A57A-D692C26E8780}" type="pres">
      <dgm:prSet presAssocID="{17CD60BB-21A9-4371-A04D-C0F19A4F3CA0}" presName="sp" presStyleCnt="0"/>
      <dgm:spPr/>
    </dgm:pt>
    <dgm:pt modelId="{8AC6F714-1032-4FC6-8727-DEF3A5477BE1}" type="pres">
      <dgm:prSet presAssocID="{D22F8089-85C1-4E91-8A5B-6CD00DFAFF43}" presName="linNode" presStyleCnt="0"/>
      <dgm:spPr/>
    </dgm:pt>
    <dgm:pt modelId="{6EFEA4F6-4A4F-4786-BECD-992B69DDB3A7}" type="pres">
      <dgm:prSet presAssocID="{D22F8089-85C1-4E91-8A5B-6CD00DFAFF43}" presName="parentText" presStyleLbl="node1" presStyleIdx="2" presStyleCnt="3" custScaleX="277778">
        <dgm:presLayoutVars>
          <dgm:chMax val="1"/>
          <dgm:bulletEnabled val="1"/>
        </dgm:presLayoutVars>
      </dgm:prSet>
      <dgm:spPr/>
      <dgm:t>
        <a:bodyPr/>
        <a:lstStyle/>
        <a:p>
          <a:endParaRPr lang="en-US"/>
        </a:p>
      </dgm:t>
    </dgm:pt>
  </dgm:ptLst>
  <dgm:cxnLst>
    <dgm:cxn modelId="{D922EB32-E97B-4670-95AB-BE9722E700FE}" srcId="{A7A900F9-0E7F-4B8D-B4D0-D744319914BC}" destId="{FC16C65E-4891-4945-87A1-336FD38A7C66}" srcOrd="0" destOrd="0" parTransId="{E984D4D4-8332-42A0-9A3C-56E2DEFBE891}" sibTransId="{22A3E6BB-DEBF-4288-946F-930DA82A2B95}"/>
    <dgm:cxn modelId="{4256262E-B7CB-4F23-BFA0-736754BA9FA7}" type="presOf" srcId="{1735A6B1-1809-4CEF-A8C3-4BD55321EDBE}" destId="{80312AC5-33CB-47D1-A427-BAD203A62ADC}" srcOrd="0" destOrd="0" presId="urn:microsoft.com/office/officeart/2005/8/layout/vList5"/>
    <dgm:cxn modelId="{4FA37705-A559-4E4E-9140-7487C3648E52}" type="presOf" srcId="{FC16C65E-4891-4945-87A1-336FD38A7C66}" destId="{5095C8BC-A242-4D95-84A7-CD25F6016DF0}" srcOrd="0" destOrd="0" presId="urn:microsoft.com/office/officeart/2005/8/layout/vList5"/>
    <dgm:cxn modelId="{93D20891-2F79-46CA-BC38-EB2A9D973484}" type="presOf" srcId="{A7A900F9-0E7F-4B8D-B4D0-D744319914BC}" destId="{56E9F5AC-852D-4F4F-A4EB-665A7E897414}" srcOrd="0" destOrd="0" presId="urn:microsoft.com/office/officeart/2005/8/layout/vList5"/>
    <dgm:cxn modelId="{E07CC66F-7575-447C-B407-17A7F589FF47}" type="presOf" srcId="{4831C1A9-DF86-4AB9-8A18-70CE22EFB68E}" destId="{80312AC5-33CB-47D1-A427-BAD203A62ADC}" srcOrd="0" destOrd="1" presId="urn:microsoft.com/office/officeart/2005/8/layout/vList5"/>
    <dgm:cxn modelId="{D0693F5A-146A-4454-A077-37599ED146FE}" srcId="{A7A900F9-0E7F-4B8D-B4D0-D744319914BC}" destId="{D428D685-628D-47ED-B702-34143599F70E}" srcOrd="1" destOrd="0" parTransId="{0D94B857-5CCE-4660-98CC-8DC9C8E7A73A}" sibTransId="{17CD60BB-21A9-4371-A04D-C0F19A4F3CA0}"/>
    <dgm:cxn modelId="{908404DA-0554-4C97-9F70-480715163A34}" srcId="{A7A900F9-0E7F-4B8D-B4D0-D744319914BC}" destId="{D22F8089-85C1-4E91-8A5B-6CD00DFAFF43}" srcOrd="2" destOrd="0" parTransId="{B6D1D6E4-36C4-4ED1-829C-DDB7DDE3FD9F}" sibTransId="{E7CEAAED-677F-4E7C-9022-488B3C2A2A22}"/>
    <dgm:cxn modelId="{4C1C2572-3456-4393-B2FB-B6ECB011C3B2}" srcId="{FC16C65E-4891-4945-87A1-336FD38A7C66}" destId="{FAB3CC80-C67E-45F4-BA90-ACE3320871CB}" srcOrd="2" destOrd="0" parTransId="{DD25DF1C-5AC2-475F-9CC8-532B6486A165}" sibTransId="{2B8B0BF2-278F-483F-871E-C9327F666D0E}"/>
    <dgm:cxn modelId="{6FC82B42-E24F-43B6-9E52-CC1F5EF8E673}" srcId="{FC16C65E-4891-4945-87A1-336FD38A7C66}" destId="{4831C1A9-DF86-4AB9-8A18-70CE22EFB68E}" srcOrd="1" destOrd="0" parTransId="{3C82A9A4-FB81-4265-8966-E6956B95AEA3}" sibTransId="{E9C8544B-B9C1-4BC0-8D7D-B1810C8A5682}"/>
    <dgm:cxn modelId="{FF1696D4-DECC-4770-93F3-0F890E75A3F2}" type="presOf" srcId="{FAB3CC80-C67E-45F4-BA90-ACE3320871CB}" destId="{80312AC5-33CB-47D1-A427-BAD203A62ADC}" srcOrd="0" destOrd="2" presId="urn:microsoft.com/office/officeart/2005/8/layout/vList5"/>
    <dgm:cxn modelId="{40F7D5E9-2504-40C4-92A8-B38FBF9BD449}" type="presOf" srcId="{D22F8089-85C1-4E91-8A5B-6CD00DFAFF43}" destId="{6EFEA4F6-4A4F-4786-BECD-992B69DDB3A7}" srcOrd="0" destOrd="0" presId="urn:microsoft.com/office/officeart/2005/8/layout/vList5"/>
    <dgm:cxn modelId="{24483D41-B637-4E1A-9501-91002A8EC379}" srcId="{FC16C65E-4891-4945-87A1-336FD38A7C66}" destId="{1735A6B1-1809-4CEF-A8C3-4BD55321EDBE}" srcOrd="0" destOrd="0" parTransId="{92EA5350-A47A-4F57-BB9E-EA82D7EDA0F8}" sibTransId="{CB50CB9E-5592-4719-8C4B-3ADC5A27F42B}"/>
    <dgm:cxn modelId="{FB5DF9C1-1BB3-455E-8A47-BDC91FADDB86}" type="presOf" srcId="{D428D685-628D-47ED-B702-34143599F70E}" destId="{B32E6FA6-BE17-4821-9ED1-5546D8C3E0FF}" srcOrd="0" destOrd="0" presId="urn:microsoft.com/office/officeart/2005/8/layout/vList5"/>
    <dgm:cxn modelId="{6A645652-284D-4D6F-976F-847AB0B685C8}" type="presParOf" srcId="{56E9F5AC-852D-4F4F-A4EB-665A7E897414}" destId="{5311EE79-A7FB-4B10-82C5-765DC1CD6CD1}" srcOrd="0" destOrd="0" presId="urn:microsoft.com/office/officeart/2005/8/layout/vList5"/>
    <dgm:cxn modelId="{32D20C74-FA27-45B6-9A9A-84C2CA73ACFE}" type="presParOf" srcId="{5311EE79-A7FB-4B10-82C5-765DC1CD6CD1}" destId="{5095C8BC-A242-4D95-84A7-CD25F6016DF0}" srcOrd="0" destOrd="0" presId="urn:microsoft.com/office/officeart/2005/8/layout/vList5"/>
    <dgm:cxn modelId="{91BC0EF4-404C-448C-B61A-6A2F35CACBED}" type="presParOf" srcId="{5311EE79-A7FB-4B10-82C5-765DC1CD6CD1}" destId="{80312AC5-33CB-47D1-A427-BAD203A62ADC}" srcOrd="1" destOrd="0" presId="urn:microsoft.com/office/officeart/2005/8/layout/vList5"/>
    <dgm:cxn modelId="{2633AB93-10C2-4A35-9305-361E05612193}" type="presParOf" srcId="{56E9F5AC-852D-4F4F-A4EB-665A7E897414}" destId="{7B3B6208-7907-4621-840A-21DABC9A71FA}" srcOrd="1" destOrd="0" presId="urn:microsoft.com/office/officeart/2005/8/layout/vList5"/>
    <dgm:cxn modelId="{2EF71B97-E17D-4761-BF65-8106FEAE5D6A}" type="presParOf" srcId="{56E9F5AC-852D-4F4F-A4EB-665A7E897414}" destId="{13361AAE-CCA3-4525-88EA-F522406903A9}" srcOrd="2" destOrd="0" presId="urn:microsoft.com/office/officeart/2005/8/layout/vList5"/>
    <dgm:cxn modelId="{1CF17F5F-B2E5-488B-9D44-EC8F8163BDBC}" type="presParOf" srcId="{13361AAE-CCA3-4525-88EA-F522406903A9}" destId="{B32E6FA6-BE17-4821-9ED1-5546D8C3E0FF}" srcOrd="0" destOrd="0" presId="urn:microsoft.com/office/officeart/2005/8/layout/vList5"/>
    <dgm:cxn modelId="{2F33CC03-4913-4C7E-9AED-DF144B93A1D4}" type="presParOf" srcId="{56E9F5AC-852D-4F4F-A4EB-665A7E897414}" destId="{426B121B-BD42-4814-A57A-D692C26E8780}" srcOrd="3" destOrd="0" presId="urn:microsoft.com/office/officeart/2005/8/layout/vList5"/>
    <dgm:cxn modelId="{F9B5C72F-45B5-45E6-8646-4AD3041E032B}" type="presParOf" srcId="{56E9F5AC-852D-4F4F-A4EB-665A7E897414}" destId="{8AC6F714-1032-4FC6-8727-DEF3A5477BE1}" srcOrd="4" destOrd="0" presId="urn:microsoft.com/office/officeart/2005/8/layout/vList5"/>
    <dgm:cxn modelId="{5B3D85CF-75D7-4A7B-B02A-C708DA436606}" type="presParOf" srcId="{8AC6F714-1032-4FC6-8727-DEF3A5477BE1}" destId="{6EFEA4F6-4A4F-4786-BECD-992B69DDB3A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394D8-0FFC-4277-BA01-F46E4F0E6818}" type="doc">
      <dgm:prSet loTypeId="urn:microsoft.com/office/officeart/2005/8/layout/vList3#1" loCatId="list" qsTypeId="urn:microsoft.com/office/officeart/2005/8/quickstyle/simple4" qsCatId="simple" csTypeId="urn:microsoft.com/office/officeart/2005/8/colors/colorful1#1" csCatId="colorful" phldr="1"/>
      <dgm:spPr/>
    </dgm:pt>
    <dgm:pt modelId="{94D5DBA7-487B-4E39-AEF4-A76DC21BA064}">
      <dgm:prSet phldrT="[Text]" custT="1"/>
      <dgm:spPr/>
      <dgm:t>
        <a:bodyPr/>
        <a:lstStyle/>
        <a:p>
          <a:r>
            <a:rPr lang="en-US" sz="1400" b="0" dirty="0" smtClean="0"/>
            <a:t>Please place your phones on </a:t>
          </a:r>
          <a:r>
            <a:rPr lang="en-US" sz="1400" b="1" dirty="0" smtClean="0"/>
            <a:t>mute.</a:t>
          </a:r>
          <a:endParaRPr lang="en-US" sz="1400" b="1" dirty="0"/>
        </a:p>
      </dgm:t>
    </dgm:pt>
    <dgm:pt modelId="{60B78437-06EB-46C5-8498-F4AD2AC13838}" type="parTrans" cxnId="{FBA5EADF-DB9F-4162-AC8C-E3F4E8D9306C}">
      <dgm:prSet/>
      <dgm:spPr/>
      <dgm:t>
        <a:bodyPr/>
        <a:lstStyle/>
        <a:p>
          <a:endParaRPr lang="en-US"/>
        </a:p>
      </dgm:t>
    </dgm:pt>
    <dgm:pt modelId="{D3528943-3CBF-4CA5-A5DD-A6D4EE0379B0}" type="sibTrans" cxnId="{FBA5EADF-DB9F-4162-AC8C-E3F4E8D9306C}">
      <dgm:prSet/>
      <dgm:spPr/>
      <dgm:t>
        <a:bodyPr/>
        <a:lstStyle/>
        <a:p>
          <a:endParaRPr lang="en-US"/>
        </a:p>
      </dgm:t>
    </dgm:pt>
    <dgm:pt modelId="{101A867E-BD7C-4C52-88EF-87C16F1BBDAD}">
      <dgm:prSet custT="1"/>
      <dgm:spPr/>
      <dgm:t>
        <a:bodyPr/>
        <a:lstStyle/>
        <a:p>
          <a:r>
            <a:rPr lang="en-US" sz="1400" b="0" dirty="0" smtClean="0"/>
            <a:t>Please place the microphone on LiveMeeting to </a:t>
          </a:r>
          <a:r>
            <a:rPr lang="en-US" sz="1400" b="1" dirty="0" smtClean="0"/>
            <a:t>mute.</a:t>
          </a:r>
        </a:p>
      </dgm:t>
    </dgm:pt>
    <dgm:pt modelId="{F392F267-AE2A-4BA8-A850-597CA7AD389F}" type="parTrans" cxnId="{5BE3093F-7AA4-43E0-8BA4-0A352941F600}">
      <dgm:prSet/>
      <dgm:spPr/>
      <dgm:t>
        <a:bodyPr/>
        <a:lstStyle/>
        <a:p>
          <a:endParaRPr lang="en-US"/>
        </a:p>
      </dgm:t>
    </dgm:pt>
    <dgm:pt modelId="{C7D4E099-502E-4B21-9920-7A43BE371040}" type="sibTrans" cxnId="{5BE3093F-7AA4-43E0-8BA4-0A352941F600}">
      <dgm:prSet/>
      <dgm:spPr/>
      <dgm:t>
        <a:bodyPr/>
        <a:lstStyle/>
        <a:p>
          <a:endParaRPr lang="en-US"/>
        </a:p>
      </dgm:t>
    </dgm:pt>
    <dgm:pt modelId="{A9485924-897C-4ED5-92ED-5D78A8B45254}">
      <dgm:prSet custT="1"/>
      <dgm:spPr/>
      <dgm:t>
        <a:bodyPr/>
        <a:lstStyle/>
        <a:p>
          <a:r>
            <a:rPr lang="en-US" sz="1400" b="1" dirty="0" smtClean="0"/>
            <a:t>Q&amp;A</a:t>
          </a:r>
          <a:r>
            <a:rPr lang="en-US" sz="1400" dirty="0" smtClean="0"/>
            <a:t> – Please submit your questions </a:t>
          </a:r>
          <a:r>
            <a:rPr lang="en-US" sz="1600" dirty="0" smtClean="0"/>
            <a:t>anytime</a:t>
          </a:r>
          <a:r>
            <a:rPr lang="en-US" sz="1400" dirty="0" smtClean="0"/>
            <a:t> during the presentation by using the </a:t>
          </a:r>
          <a:r>
            <a:rPr lang="en-US" sz="1400" b="1" dirty="0" smtClean="0"/>
            <a:t>“Q&amp;A” </a:t>
          </a:r>
          <a:r>
            <a:rPr lang="en-US" sz="1400" b="0" dirty="0" smtClean="0"/>
            <a:t>button</a:t>
          </a:r>
          <a:r>
            <a:rPr lang="en-US" sz="1400" b="1" dirty="0" smtClean="0"/>
            <a:t> </a:t>
          </a:r>
          <a:r>
            <a:rPr lang="en-US" sz="1400" dirty="0" smtClean="0"/>
            <a:t>at the top of your Live Meeting screen. Questions will be addressed at the </a:t>
          </a:r>
          <a:r>
            <a:rPr lang="en-US" sz="1400" b="0" i="1" dirty="0" smtClean="0"/>
            <a:t>end</a:t>
          </a:r>
          <a:r>
            <a:rPr lang="en-US" sz="1400" dirty="0" smtClean="0"/>
            <a:t> of the presentation. </a:t>
          </a:r>
        </a:p>
      </dgm:t>
    </dgm:pt>
    <dgm:pt modelId="{F5D67D98-D26F-4109-B903-8E24FD48355A}" type="parTrans" cxnId="{8423715D-13D1-4995-8CDD-CC5C3F1B5011}">
      <dgm:prSet/>
      <dgm:spPr/>
      <dgm:t>
        <a:bodyPr/>
        <a:lstStyle/>
        <a:p>
          <a:endParaRPr lang="en-US"/>
        </a:p>
      </dgm:t>
    </dgm:pt>
    <dgm:pt modelId="{F340810F-C117-4FFA-9BB8-00550EAA5566}" type="sibTrans" cxnId="{8423715D-13D1-4995-8CDD-CC5C3F1B5011}">
      <dgm:prSet/>
      <dgm:spPr/>
      <dgm:t>
        <a:bodyPr/>
        <a:lstStyle/>
        <a:p>
          <a:endParaRPr lang="en-US"/>
        </a:p>
      </dgm:t>
    </dgm:pt>
    <dgm:pt modelId="{BA2548EB-F1B6-4351-9363-506214AE4731}">
      <dgm:prSet custT="1"/>
      <dgm:spPr/>
      <dgm:t>
        <a:bodyPr/>
        <a:lstStyle/>
        <a:p>
          <a:r>
            <a:rPr lang="en-US" sz="1400" b="0" dirty="0" smtClean="0"/>
            <a:t>For the </a:t>
          </a:r>
          <a:r>
            <a:rPr lang="en-US" sz="1400" b="1" dirty="0" smtClean="0"/>
            <a:t>audio portion </a:t>
          </a:r>
          <a:r>
            <a:rPr lang="en-US" sz="1400" dirty="0" smtClean="0"/>
            <a:t>of this presentation, </a:t>
          </a:r>
          <a:br>
            <a:rPr lang="en-US" sz="1400" dirty="0" smtClean="0"/>
          </a:br>
          <a:r>
            <a:rPr lang="en-US" sz="1400" dirty="0" smtClean="0"/>
            <a:t>call VANTS at: </a:t>
          </a:r>
          <a:r>
            <a:rPr lang="en-US" sz="1400" b="1" dirty="0" smtClean="0"/>
            <a:t>800-767-1750</a:t>
          </a:r>
          <a:r>
            <a:rPr lang="en-US" sz="1400" dirty="0" smtClean="0"/>
            <a:t>, Code: </a:t>
          </a:r>
          <a:r>
            <a:rPr lang="en-US" sz="1400" b="1" dirty="0" smtClean="0"/>
            <a:t>14821#</a:t>
          </a:r>
        </a:p>
      </dgm:t>
    </dgm:pt>
    <dgm:pt modelId="{677E262C-63DF-4E18-A491-AE11884B2FEA}" type="parTrans" cxnId="{9E64DFD5-2E92-4576-9148-FB3F2EC81346}">
      <dgm:prSet/>
      <dgm:spPr/>
      <dgm:t>
        <a:bodyPr/>
        <a:lstStyle/>
        <a:p>
          <a:endParaRPr lang="en-US"/>
        </a:p>
      </dgm:t>
    </dgm:pt>
    <dgm:pt modelId="{C68BE89F-BF48-4092-8913-C83752A1BA93}" type="sibTrans" cxnId="{9E64DFD5-2E92-4576-9148-FB3F2EC81346}">
      <dgm:prSet/>
      <dgm:spPr/>
      <dgm:t>
        <a:bodyPr/>
        <a:lstStyle/>
        <a:p>
          <a:endParaRPr lang="en-US"/>
        </a:p>
      </dgm:t>
    </dgm:pt>
    <dgm:pt modelId="{E9F203BE-A4A5-44BB-A318-0CCDB14E1B16}" type="pres">
      <dgm:prSet presAssocID="{0CF394D8-0FFC-4277-BA01-F46E4F0E6818}" presName="linearFlow" presStyleCnt="0">
        <dgm:presLayoutVars>
          <dgm:dir/>
          <dgm:resizeHandles val="exact"/>
        </dgm:presLayoutVars>
      </dgm:prSet>
      <dgm:spPr/>
    </dgm:pt>
    <dgm:pt modelId="{E1133615-F48F-489C-8F94-55D80E38608A}" type="pres">
      <dgm:prSet presAssocID="{94D5DBA7-487B-4E39-AEF4-A76DC21BA064}" presName="composite" presStyleCnt="0"/>
      <dgm:spPr/>
    </dgm:pt>
    <dgm:pt modelId="{DD068DF9-DA06-46B6-91E4-7BAC753A3F74}" type="pres">
      <dgm:prSet presAssocID="{94D5DBA7-487B-4E39-AEF4-A76DC21BA064}" presName="imgShp" presStyleLbl="fgImgPlace1" presStyleIdx="0" presStyleCnt="4" custLinFactNeighborX="-8071"/>
      <dgm:spPr>
        <a:blipFill rotWithShape="0">
          <a:blip xmlns:r="http://schemas.openxmlformats.org/officeDocument/2006/relationships" r:embed="rId1"/>
          <a:stretch>
            <a:fillRect/>
          </a:stretch>
        </a:blipFill>
      </dgm:spPr>
    </dgm:pt>
    <dgm:pt modelId="{2EA5519F-7585-411B-B5E3-483EF86DA966}" type="pres">
      <dgm:prSet presAssocID="{94D5DBA7-487B-4E39-AEF4-A76DC21BA064}" presName="txShp" presStyleLbl="node1" presStyleIdx="0" presStyleCnt="4" custLinFactNeighborX="-1183">
        <dgm:presLayoutVars>
          <dgm:bulletEnabled val="1"/>
        </dgm:presLayoutVars>
      </dgm:prSet>
      <dgm:spPr/>
      <dgm:t>
        <a:bodyPr/>
        <a:lstStyle/>
        <a:p>
          <a:endParaRPr lang="en-US"/>
        </a:p>
      </dgm:t>
    </dgm:pt>
    <dgm:pt modelId="{6F6064E1-77E2-4872-82CF-7DBB4142C5ED}" type="pres">
      <dgm:prSet presAssocID="{D3528943-3CBF-4CA5-A5DD-A6D4EE0379B0}" presName="spacing" presStyleCnt="0"/>
      <dgm:spPr/>
    </dgm:pt>
    <dgm:pt modelId="{E9C8F05D-F06C-41A3-9D33-31CCF75E6E80}" type="pres">
      <dgm:prSet presAssocID="{101A867E-BD7C-4C52-88EF-87C16F1BBDAD}" presName="composite" presStyleCnt="0"/>
      <dgm:spPr/>
    </dgm:pt>
    <dgm:pt modelId="{B5E301B8-495F-42B4-B983-3285E622C764}" type="pres">
      <dgm:prSet presAssocID="{101A867E-BD7C-4C52-88EF-87C16F1BBDAD}" presName="imgShp" presStyleLbl="fgImgPlace1" presStyleIdx="1" presStyleCnt="4" custScaleX="50411"/>
      <dgm:spPr>
        <a:prstGeom prst="rect">
          <a:avLst/>
        </a:prstGeom>
        <a:blipFill rotWithShape="0">
          <a:blip xmlns:r="http://schemas.openxmlformats.org/officeDocument/2006/relationships" r:embed="rId2"/>
          <a:stretch>
            <a:fillRect/>
          </a:stretch>
        </a:blipFill>
      </dgm:spPr>
    </dgm:pt>
    <dgm:pt modelId="{D887F87F-BF73-4F97-B186-A2EC78D3D720}" type="pres">
      <dgm:prSet presAssocID="{101A867E-BD7C-4C52-88EF-87C16F1BBDAD}" presName="txShp" presStyleLbl="node1" presStyleIdx="1" presStyleCnt="4" custLinFactNeighborX="676">
        <dgm:presLayoutVars>
          <dgm:bulletEnabled val="1"/>
        </dgm:presLayoutVars>
      </dgm:prSet>
      <dgm:spPr/>
      <dgm:t>
        <a:bodyPr/>
        <a:lstStyle/>
        <a:p>
          <a:endParaRPr lang="en-US"/>
        </a:p>
      </dgm:t>
    </dgm:pt>
    <dgm:pt modelId="{0B80830C-B063-4F98-AB98-769B5F8777EC}" type="pres">
      <dgm:prSet presAssocID="{C7D4E099-502E-4B21-9920-7A43BE371040}" presName="spacing" presStyleCnt="0"/>
      <dgm:spPr/>
    </dgm:pt>
    <dgm:pt modelId="{BBB8B966-3CED-410E-9736-591616AA7B26}" type="pres">
      <dgm:prSet presAssocID="{BA2548EB-F1B6-4351-9363-506214AE4731}" presName="composite" presStyleCnt="0"/>
      <dgm:spPr/>
    </dgm:pt>
    <dgm:pt modelId="{21D0F4D7-1B6C-4252-B1EF-93EF69BF0207}" type="pres">
      <dgm:prSet presAssocID="{BA2548EB-F1B6-4351-9363-506214AE4731}" presName="imgShp" presStyleLbl="fgImgPlace1" presStyleIdx="2" presStyleCnt="4" custScaleY="71802" custLinFactNeighborX="-15756"/>
      <dgm:spPr>
        <a:prstGeom prst="rect">
          <a:avLst/>
        </a:prstGeom>
        <a:blipFill rotWithShape="0">
          <a:blip xmlns:r="http://schemas.openxmlformats.org/officeDocument/2006/relationships" r:embed="rId3"/>
          <a:stretch>
            <a:fillRect/>
          </a:stretch>
        </a:blipFill>
      </dgm:spPr>
    </dgm:pt>
    <dgm:pt modelId="{C289303F-97AC-4E55-AB73-583E85D7C12E}" type="pres">
      <dgm:prSet presAssocID="{BA2548EB-F1B6-4351-9363-506214AE4731}" presName="txShp" presStyleLbl="node1" presStyleIdx="2" presStyleCnt="4" custLinFactNeighborX="-1358">
        <dgm:presLayoutVars>
          <dgm:bulletEnabled val="1"/>
        </dgm:presLayoutVars>
      </dgm:prSet>
      <dgm:spPr/>
      <dgm:t>
        <a:bodyPr/>
        <a:lstStyle/>
        <a:p>
          <a:endParaRPr lang="en-US"/>
        </a:p>
      </dgm:t>
    </dgm:pt>
    <dgm:pt modelId="{4265AFCB-2128-4204-B2A8-9AB59BE18555}" type="pres">
      <dgm:prSet presAssocID="{C68BE89F-BF48-4092-8913-C83752A1BA93}" presName="spacing" presStyleCnt="0"/>
      <dgm:spPr/>
    </dgm:pt>
    <dgm:pt modelId="{675119DC-4DDC-4BFF-98FF-3DAE4046A533}" type="pres">
      <dgm:prSet presAssocID="{A9485924-897C-4ED5-92ED-5D78A8B45254}" presName="composite" presStyleCnt="0"/>
      <dgm:spPr/>
    </dgm:pt>
    <dgm:pt modelId="{578D89FC-CFB8-40B7-9616-5F1E1621751D}" type="pres">
      <dgm:prSet presAssocID="{A9485924-897C-4ED5-92ED-5D78A8B45254}" presName="imgShp" presStyleLbl="fgImgPlace1" presStyleIdx="3" presStyleCnt="4" custScaleX="64837" custScaleY="97422" custLinFactNeighborX="-6418"/>
      <dgm:spPr>
        <a:prstGeom prst="rect">
          <a:avLst/>
        </a:prstGeom>
        <a:blipFill rotWithShape="0">
          <a:blip xmlns:r="http://schemas.openxmlformats.org/officeDocument/2006/relationships" r:embed="rId4"/>
          <a:stretch>
            <a:fillRect/>
          </a:stretch>
        </a:blipFill>
      </dgm:spPr>
    </dgm:pt>
    <dgm:pt modelId="{D9DA6E70-E088-4F19-B016-195E6B5AAACA}" type="pres">
      <dgm:prSet presAssocID="{A9485924-897C-4ED5-92ED-5D78A8B45254}" presName="txShp" presStyleLbl="node1" presStyleIdx="3" presStyleCnt="4">
        <dgm:presLayoutVars>
          <dgm:bulletEnabled val="1"/>
        </dgm:presLayoutVars>
      </dgm:prSet>
      <dgm:spPr/>
      <dgm:t>
        <a:bodyPr/>
        <a:lstStyle/>
        <a:p>
          <a:endParaRPr lang="en-US"/>
        </a:p>
      </dgm:t>
    </dgm:pt>
  </dgm:ptLst>
  <dgm:cxnLst>
    <dgm:cxn modelId="{9C3FF44A-BA1D-4FCB-BA73-EF091AF36A19}" type="presOf" srcId="{94D5DBA7-487B-4E39-AEF4-A76DC21BA064}" destId="{2EA5519F-7585-411B-B5E3-483EF86DA966}" srcOrd="0" destOrd="0" presId="urn:microsoft.com/office/officeart/2005/8/layout/vList3#1"/>
    <dgm:cxn modelId="{5BE3093F-7AA4-43E0-8BA4-0A352941F600}" srcId="{0CF394D8-0FFC-4277-BA01-F46E4F0E6818}" destId="{101A867E-BD7C-4C52-88EF-87C16F1BBDAD}" srcOrd="1" destOrd="0" parTransId="{F392F267-AE2A-4BA8-A850-597CA7AD389F}" sibTransId="{C7D4E099-502E-4B21-9920-7A43BE371040}"/>
    <dgm:cxn modelId="{9328E0EA-0455-4E74-9108-E6AB723B3BF1}" type="presOf" srcId="{0CF394D8-0FFC-4277-BA01-F46E4F0E6818}" destId="{E9F203BE-A4A5-44BB-A318-0CCDB14E1B16}" srcOrd="0" destOrd="0" presId="urn:microsoft.com/office/officeart/2005/8/layout/vList3#1"/>
    <dgm:cxn modelId="{9CE5AAAF-BEF9-4B37-A579-05DBB775534A}" type="presOf" srcId="{A9485924-897C-4ED5-92ED-5D78A8B45254}" destId="{D9DA6E70-E088-4F19-B016-195E6B5AAACA}" srcOrd="0" destOrd="0" presId="urn:microsoft.com/office/officeart/2005/8/layout/vList3#1"/>
    <dgm:cxn modelId="{9E64DFD5-2E92-4576-9148-FB3F2EC81346}" srcId="{0CF394D8-0FFC-4277-BA01-F46E4F0E6818}" destId="{BA2548EB-F1B6-4351-9363-506214AE4731}" srcOrd="2" destOrd="0" parTransId="{677E262C-63DF-4E18-A491-AE11884B2FEA}" sibTransId="{C68BE89F-BF48-4092-8913-C83752A1BA93}"/>
    <dgm:cxn modelId="{8423715D-13D1-4995-8CDD-CC5C3F1B5011}" srcId="{0CF394D8-0FFC-4277-BA01-F46E4F0E6818}" destId="{A9485924-897C-4ED5-92ED-5D78A8B45254}" srcOrd="3" destOrd="0" parTransId="{F5D67D98-D26F-4109-B903-8E24FD48355A}" sibTransId="{F340810F-C117-4FFA-9BB8-00550EAA5566}"/>
    <dgm:cxn modelId="{5E64A1E6-3DF3-41FE-8E1A-EE0EC799FC31}" type="presOf" srcId="{101A867E-BD7C-4C52-88EF-87C16F1BBDAD}" destId="{D887F87F-BF73-4F97-B186-A2EC78D3D720}" srcOrd="0" destOrd="0" presId="urn:microsoft.com/office/officeart/2005/8/layout/vList3#1"/>
    <dgm:cxn modelId="{C7EC2E87-3929-48A1-9487-CF67CA7AEB72}" type="presOf" srcId="{BA2548EB-F1B6-4351-9363-506214AE4731}" destId="{C289303F-97AC-4E55-AB73-583E85D7C12E}" srcOrd="0" destOrd="0" presId="urn:microsoft.com/office/officeart/2005/8/layout/vList3#1"/>
    <dgm:cxn modelId="{FBA5EADF-DB9F-4162-AC8C-E3F4E8D9306C}" srcId="{0CF394D8-0FFC-4277-BA01-F46E4F0E6818}" destId="{94D5DBA7-487B-4E39-AEF4-A76DC21BA064}" srcOrd="0" destOrd="0" parTransId="{60B78437-06EB-46C5-8498-F4AD2AC13838}" sibTransId="{D3528943-3CBF-4CA5-A5DD-A6D4EE0379B0}"/>
    <dgm:cxn modelId="{A713767A-2989-421C-B65F-B1F7AE80FB3F}" type="presParOf" srcId="{E9F203BE-A4A5-44BB-A318-0CCDB14E1B16}" destId="{E1133615-F48F-489C-8F94-55D80E38608A}" srcOrd="0" destOrd="0" presId="urn:microsoft.com/office/officeart/2005/8/layout/vList3#1"/>
    <dgm:cxn modelId="{8327175A-3E9C-4828-B919-EF274EFE76CA}" type="presParOf" srcId="{E1133615-F48F-489C-8F94-55D80E38608A}" destId="{DD068DF9-DA06-46B6-91E4-7BAC753A3F74}" srcOrd="0" destOrd="0" presId="urn:microsoft.com/office/officeart/2005/8/layout/vList3#1"/>
    <dgm:cxn modelId="{B17ABBC5-0EA7-4634-861C-45169A2D7995}" type="presParOf" srcId="{E1133615-F48F-489C-8F94-55D80E38608A}" destId="{2EA5519F-7585-411B-B5E3-483EF86DA966}" srcOrd="1" destOrd="0" presId="urn:microsoft.com/office/officeart/2005/8/layout/vList3#1"/>
    <dgm:cxn modelId="{86793FFC-2D67-440A-9331-FF5C3D15E0D3}" type="presParOf" srcId="{E9F203BE-A4A5-44BB-A318-0CCDB14E1B16}" destId="{6F6064E1-77E2-4872-82CF-7DBB4142C5ED}" srcOrd="1" destOrd="0" presId="urn:microsoft.com/office/officeart/2005/8/layout/vList3#1"/>
    <dgm:cxn modelId="{1D7AE5D7-4C84-4B4C-9271-AEFC7BE096FA}" type="presParOf" srcId="{E9F203BE-A4A5-44BB-A318-0CCDB14E1B16}" destId="{E9C8F05D-F06C-41A3-9D33-31CCF75E6E80}" srcOrd="2" destOrd="0" presId="urn:microsoft.com/office/officeart/2005/8/layout/vList3#1"/>
    <dgm:cxn modelId="{B7A4F597-1D41-447B-8066-0AA220F199D3}" type="presParOf" srcId="{E9C8F05D-F06C-41A3-9D33-31CCF75E6E80}" destId="{B5E301B8-495F-42B4-B983-3285E622C764}" srcOrd="0" destOrd="0" presId="urn:microsoft.com/office/officeart/2005/8/layout/vList3#1"/>
    <dgm:cxn modelId="{0990589E-0F27-4174-BC8E-7FD4D3AC1914}" type="presParOf" srcId="{E9C8F05D-F06C-41A3-9D33-31CCF75E6E80}" destId="{D887F87F-BF73-4F97-B186-A2EC78D3D720}" srcOrd="1" destOrd="0" presId="urn:microsoft.com/office/officeart/2005/8/layout/vList3#1"/>
    <dgm:cxn modelId="{00C65CA2-8457-44D2-8BE3-FBD6B1A62391}" type="presParOf" srcId="{E9F203BE-A4A5-44BB-A318-0CCDB14E1B16}" destId="{0B80830C-B063-4F98-AB98-769B5F8777EC}" srcOrd="3" destOrd="0" presId="urn:microsoft.com/office/officeart/2005/8/layout/vList3#1"/>
    <dgm:cxn modelId="{2768B7CE-CE1F-4F1F-B7EA-7C4DEBB76EAD}" type="presParOf" srcId="{E9F203BE-A4A5-44BB-A318-0CCDB14E1B16}" destId="{BBB8B966-3CED-410E-9736-591616AA7B26}" srcOrd="4" destOrd="0" presId="urn:microsoft.com/office/officeart/2005/8/layout/vList3#1"/>
    <dgm:cxn modelId="{B72107F3-3976-4A71-852E-EA99B3C11A2D}" type="presParOf" srcId="{BBB8B966-3CED-410E-9736-591616AA7B26}" destId="{21D0F4D7-1B6C-4252-B1EF-93EF69BF0207}" srcOrd="0" destOrd="0" presId="urn:microsoft.com/office/officeart/2005/8/layout/vList3#1"/>
    <dgm:cxn modelId="{86A02D88-5675-4A08-9BCC-DEDF083E8A4D}" type="presParOf" srcId="{BBB8B966-3CED-410E-9736-591616AA7B26}" destId="{C289303F-97AC-4E55-AB73-583E85D7C12E}" srcOrd="1" destOrd="0" presId="urn:microsoft.com/office/officeart/2005/8/layout/vList3#1"/>
    <dgm:cxn modelId="{3A7286FC-099D-4D58-8485-86AF9EF8CB43}" type="presParOf" srcId="{E9F203BE-A4A5-44BB-A318-0CCDB14E1B16}" destId="{4265AFCB-2128-4204-B2A8-9AB59BE18555}" srcOrd="5" destOrd="0" presId="urn:microsoft.com/office/officeart/2005/8/layout/vList3#1"/>
    <dgm:cxn modelId="{16DD6135-612C-49B5-A129-9343F6E46DA2}" type="presParOf" srcId="{E9F203BE-A4A5-44BB-A318-0CCDB14E1B16}" destId="{675119DC-4DDC-4BFF-98FF-3DAE4046A533}" srcOrd="6" destOrd="0" presId="urn:microsoft.com/office/officeart/2005/8/layout/vList3#1"/>
    <dgm:cxn modelId="{A64E4834-AF97-46F1-A115-7BF071B93C3F}" type="presParOf" srcId="{675119DC-4DDC-4BFF-98FF-3DAE4046A533}" destId="{578D89FC-CFB8-40B7-9616-5F1E1621751D}" srcOrd="0" destOrd="0" presId="urn:microsoft.com/office/officeart/2005/8/layout/vList3#1"/>
    <dgm:cxn modelId="{76C3A636-EA31-4E4B-8ABA-E6B2A6CE2544}" type="presParOf" srcId="{675119DC-4DDC-4BFF-98FF-3DAE4046A533}" destId="{D9DA6E70-E088-4F19-B016-195E6B5AAACA}"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30DA93-8BD5-4592-910E-22DF8B5115AD}" type="doc">
      <dgm:prSet loTypeId="urn:microsoft.com/office/officeart/2005/8/layout/vList2" loCatId="list" qsTypeId="urn:microsoft.com/office/officeart/2005/8/quickstyle/simple4" qsCatId="simple" csTypeId="urn:microsoft.com/office/officeart/2005/8/colors/accent5_2" csCatId="accent5" phldr="1"/>
      <dgm:spPr/>
      <dgm:t>
        <a:bodyPr/>
        <a:lstStyle/>
        <a:p>
          <a:endParaRPr lang="en-US"/>
        </a:p>
      </dgm:t>
    </dgm:pt>
    <dgm:pt modelId="{0AE984CA-87BA-40F3-A2C5-71673057AA19}">
      <dgm:prSet/>
      <dgm:spPr/>
      <dgm:t>
        <a:bodyPr/>
        <a:lstStyle/>
        <a:p>
          <a:pPr rtl="0"/>
          <a:r>
            <a:rPr lang="en-US" dirty="0" smtClean="0"/>
            <a:t>“Risk Communication after a deployment is a crucial component of the appropriate care and support for the service member upon his or her return”</a:t>
          </a:r>
          <a:br>
            <a:rPr lang="en-US" dirty="0" smtClean="0"/>
          </a:br>
          <a:r>
            <a:rPr lang="en-US" i="1" dirty="0" smtClean="0"/>
            <a:t>Persian Gulf Veterans Coordinating Board (1999)</a:t>
          </a:r>
          <a:endParaRPr lang="en-US" dirty="0"/>
        </a:p>
      </dgm:t>
    </dgm:pt>
    <dgm:pt modelId="{EAE415A7-C1B9-4309-B63D-1C265133CD36}" type="parTrans" cxnId="{3416DD4E-0CE7-4763-8153-8665920A13BA}">
      <dgm:prSet/>
      <dgm:spPr/>
      <dgm:t>
        <a:bodyPr/>
        <a:lstStyle/>
        <a:p>
          <a:endParaRPr lang="en-US"/>
        </a:p>
      </dgm:t>
    </dgm:pt>
    <dgm:pt modelId="{1F98B682-8392-4D76-8D73-44DAE9E47645}" type="sibTrans" cxnId="{3416DD4E-0CE7-4763-8153-8665920A13BA}">
      <dgm:prSet/>
      <dgm:spPr/>
      <dgm:t>
        <a:bodyPr/>
        <a:lstStyle/>
        <a:p>
          <a:endParaRPr lang="en-US"/>
        </a:p>
      </dgm:t>
    </dgm:pt>
    <dgm:pt modelId="{87E00E4A-FE27-42F0-AF89-B3445BB489A0}">
      <dgm:prSet/>
      <dgm:spPr/>
      <dgm:t>
        <a:bodyPr/>
        <a:lstStyle/>
        <a:p>
          <a:pPr rtl="0"/>
          <a:r>
            <a:rPr lang="en-US" dirty="0" smtClean="0"/>
            <a:t>“Efforts at risk communication must be part of an overall effort to see that returning service members are treated with gratitude and provided with medical care and support services to ease their readjustment” I</a:t>
          </a:r>
          <a:r>
            <a:rPr lang="en-US" i="1" dirty="0" smtClean="0"/>
            <a:t>OM (1999)</a:t>
          </a:r>
          <a:endParaRPr lang="en-US" i="1" dirty="0"/>
        </a:p>
      </dgm:t>
    </dgm:pt>
    <dgm:pt modelId="{E0ACF463-50E0-4F4E-960B-52FF6CA776EE}" type="parTrans" cxnId="{47CEAD09-A7CD-4510-AA3A-9DFEC8B08B8A}">
      <dgm:prSet/>
      <dgm:spPr/>
      <dgm:t>
        <a:bodyPr/>
        <a:lstStyle/>
        <a:p>
          <a:endParaRPr lang="en-US"/>
        </a:p>
      </dgm:t>
    </dgm:pt>
    <dgm:pt modelId="{22B4DB11-77BB-4D0E-9312-52880ECAF0EB}" type="sibTrans" cxnId="{47CEAD09-A7CD-4510-AA3A-9DFEC8B08B8A}">
      <dgm:prSet/>
      <dgm:spPr/>
      <dgm:t>
        <a:bodyPr/>
        <a:lstStyle/>
        <a:p>
          <a:endParaRPr lang="en-US"/>
        </a:p>
      </dgm:t>
    </dgm:pt>
    <dgm:pt modelId="{D8113FA0-C7E2-4483-9267-4AA2F2B6194E}" type="pres">
      <dgm:prSet presAssocID="{D830DA93-8BD5-4592-910E-22DF8B5115AD}" presName="linear" presStyleCnt="0">
        <dgm:presLayoutVars>
          <dgm:animLvl val="lvl"/>
          <dgm:resizeHandles val="exact"/>
        </dgm:presLayoutVars>
      </dgm:prSet>
      <dgm:spPr/>
      <dgm:t>
        <a:bodyPr/>
        <a:lstStyle/>
        <a:p>
          <a:endParaRPr lang="en-US"/>
        </a:p>
      </dgm:t>
    </dgm:pt>
    <dgm:pt modelId="{9998C53F-CC5B-4372-89DE-C10C74F70ACA}" type="pres">
      <dgm:prSet presAssocID="{0AE984CA-87BA-40F3-A2C5-71673057AA19}" presName="parentText" presStyleLbl="node1" presStyleIdx="0" presStyleCnt="2">
        <dgm:presLayoutVars>
          <dgm:chMax val="0"/>
          <dgm:bulletEnabled val="1"/>
        </dgm:presLayoutVars>
      </dgm:prSet>
      <dgm:spPr/>
      <dgm:t>
        <a:bodyPr/>
        <a:lstStyle/>
        <a:p>
          <a:endParaRPr lang="en-US"/>
        </a:p>
      </dgm:t>
    </dgm:pt>
    <dgm:pt modelId="{E217F921-9705-4EF1-BBAC-7A9D5CC85766}" type="pres">
      <dgm:prSet presAssocID="{1F98B682-8392-4D76-8D73-44DAE9E47645}" presName="spacer" presStyleCnt="0"/>
      <dgm:spPr/>
    </dgm:pt>
    <dgm:pt modelId="{13069072-479B-4CA0-BE81-2F2881B60E16}" type="pres">
      <dgm:prSet presAssocID="{87E00E4A-FE27-42F0-AF89-B3445BB489A0}" presName="parentText" presStyleLbl="node1" presStyleIdx="1" presStyleCnt="2">
        <dgm:presLayoutVars>
          <dgm:chMax val="0"/>
          <dgm:bulletEnabled val="1"/>
        </dgm:presLayoutVars>
      </dgm:prSet>
      <dgm:spPr/>
      <dgm:t>
        <a:bodyPr/>
        <a:lstStyle/>
        <a:p>
          <a:endParaRPr lang="en-US"/>
        </a:p>
      </dgm:t>
    </dgm:pt>
  </dgm:ptLst>
  <dgm:cxnLst>
    <dgm:cxn modelId="{9BBE8A1A-E198-4678-82A4-A28700BDC3C5}" type="presOf" srcId="{0AE984CA-87BA-40F3-A2C5-71673057AA19}" destId="{9998C53F-CC5B-4372-89DE-C10C74F70ACA}" srcOrd="0" destOrd="0" presId="urn:microsoft.com/office/officeart/2005/8/layout/vList2"/>
    <dgm:cxn modelId="{3416DD4E-0CE7-4763-8153-8665920A13BA}" srcId="{D830DA93-8BD5-4592-910E-22DF8B5115AD}" destId="{0AE984CA-87BA-40F3-A2C5-71673057AA19}" srcOrd="0" destOrd="0" parTransId="{EAE415A7-C1B9-4309-B63D-1C265133CD36}" sibTransId="{1F98B682-8392-4D76-8D73-44DAE9E47645}"/>
    <dgm:cxn modelId="{47CEAD09-A7CD-4510-AA3A-9DFEC8B08B8A}" srcId="{D830DA93-8BD5-4592-910E-22DF8B5115AD}" destId="{87E00E4A-FE27-42F0-AF89-B3445BB489A0}" srcOrd="1" destOrd="0" parTransId="{E0ACF463-50E0-4F4E-960B-52FF6CA776EE}" sibTransId="{22B4DB11-77BB-4D0E-9312-52880ECAF0EB}"/>
    <dgm:cxn modelId="{24ADB049-5C77-41D2-A94E-3E7331DA9D0E}" type="presOf" srcId="{D830DA93-8BD5-4592-910E-22DF8B5115AD}" destId="{D8113FA0-C7E2-4483-9267-4AA2F2B6194E}" srcOrd="0" destOrd="0" presId="urn:microsoft.com/office/officeart/2005/8/layout/vList2"/>
    <dgm:cxn modelId="{CBCF525A-6873-444F-997F-E8BEA469081F}" type="presOf" srcId="{87E00E4A-FE27-42F0-AF89-B3445BB489A0}" destId="{13069072-479B-4CA0-BE81-2F2881B60E16}" srcOrd="0" destOrd="0" presId="urn:microsoft.com/office/officeart/2005/8/layout/vList2"/>
    <dgm:cxn modelId="{70D0DCA1-D3B8-4846-8DE0-A4C56301E2F6}" type="presParOf" srcId="{D8113FA0-C7E2-4483-9267-4AA2F2B6194E}" destId="{9998C53F-CC5B-4372-89DE-C10C74F70ACA}" srcOrd="0" destOrd="0" presId="urn:microsoft.com/office/officeart/2005/8/layout/vList2"/>
    <dgm:cxn modelId="{24B298F3-CF31-4213-93F1-6F561458F3B0}" type="presParOf" srcId="{D8113FA0-C7E2-4483-9267-4AA2F2B6194E}" destId="{E217F921-9705-4EF1-BBAC-7A9D5CC85766}" srcOrd="1" destOrd="0" presId="urn:microsoft.com/office/officeart/2005/8/layout/vList2"/>
    <dgm:cxn modelId="{5FF37CD1-CBBB-430C-AFCF-D9BDA3837E37}" type="presParOf" srcId="{D8113FA0-C7E2-4483-9267-4AA2F2B6194E}" destId="{13069072-479B-4CA0-BE81-2F2881B60E1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2CD0CE-445A-46A5-BE9F-09361FC0DE8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A2F2DE-77A0-425E-B09D-4740B91B1144}">
      <dgm:prSet/>
      <dgm:spPr/>
      <dgm:t>
        <a:bodyPr/>
        <a:lstStyle/>
        <a:p>
          <a:pPr rtl="0"/>
          <a:r>
            <a:rPr lang="en-US" dirty="0" smtClean="0"/>
            <a:t>Increase awareness</a:t>
          </a:r>
          <a:endParaRPr lang="en-US" dirty="0"/>
        </a:p>
      </dgm:t>
    </dgm:pt>
    <dgm:pt modelId="{2FE7BD69-D99C-4575-A7A4-5218126F765B}" type="parTrans" cxnId="{190EBBA1-D402-4CE0-B981-F3E2580D9427}">
      <dgm:prSet/>
      <dgm:spPr/>
      <dgm:t>
        <a:bodyPr/>
        <a:lstStyle/>
        <a:p>
          <a:endParaRPr lang="en-US"/>
        </a:p>
      </dgm:t>
    </dgm:pt>
    <dgm:pt modelId="{976BF942-0531-49E0-9553-94DA0F3A17B9}" type="sibTrans" cxnId="{190EBBA1-D402-4CE0-B981-F3E2580D9427}">
      <dgm:prSet/>
      <dgm:spPr/>
      <dgm:t>
        <a:bodyPr/>
        <a:lstStyle/>
        <a:p>
          <a:endParaRPr lang="en-US"/>
        </a:p>
      </dgm:t>
    </dgm:pt>
    <dgm:pt modelId="{0E1B6376-4290-4DEE-B788-027082B558CC}">
      <dgm:prSet/>
      <dgm:spPr/>
      <dgm:t>
        <a:bodyPr/>
        <a:lstStyle/>
        <a:p>
          <a:pPr rtl="0"/>
          <a:r>
            <a:rPr lang="en-US" dirty="0" smtClean="0"/>
            <a:t>Inform and educate</a:t>
          </a:r>
          <a:endParaRPr lang="en-US" dirty="0"/>
        </a:p>
      </dgm:t>
    </dgm:pt>
    <dgm:pt modelId="{D829675F-A81E-4AE1-8515-9EA5666BAE3E}" type="parTrans" cxnId="{2DEC5D7B-6BA2-46EA-800C-5F7FB119DA36}">
      <dgm:prSet/>
      <dgm:spPr/>
      <dgm:t>
        <a:bodyPr/>
        <a:lstStyle/>
        <a:p>
          <a:endParaRPr lang="en-US"/>
        </a:p>
      </dgm:t>
    </dgm:pt>
    <dgm:pt modelId="{2DC2767C-FE3E-46DA-9A1D-9D579A33BAFD}" type="sibTrans" cxnId="{2DEC5D7B-6BA2-46EA-800C-5F7FB119DA36}">
      <dgm:prSet/>
      <dgm:spPr/>
      <dgm:t>
        <a:bodyPr/>
        <a:lstStyle/>
        <a:p>
          <a:endParaRPr lang="en-US"/>
        </a:p>
      </dgm:t>
    </dgm:pt>
    <dgm:pt modelId="{6A344A7D-99A5-48DD-A1E3-3EEDDC308273}">
      <dgm:prSet/>
      <dgm:spPr/>
      <dgm:t>
        <a:bodyPr/>
        <a:lstStyle/>
        <a:p>
          <a:pPr rtl="0"/>
          <a:r>
            <a:rPr lang="en-US" dirty="0" smtClean="0"/>
            <a:t>Change behavior</a:t>
          </a:r>
          <a:endParaRPr lang="en-US" dirty="0"/>
        </a:p>
      </dgm:t>
    </dgm:pt>
    <dgm:pt modelId="{6D8445A8-EFD0-40FB-BEB1-BB5B1180AE57}" type="parTrans" cxnId="{F636E426-5A8E-40B5-826F-F400C5384575}">
      <dgm:prSet/>
      <dgm:spPr/>
      <dgm:t>
        <a:bodyPr/>
        <a:lstStyle/>
        <a:p>
          <a:endParaRPr lang="en-US"/>
        </a:p>
      </dgm:t>
    </dgm:pt>
    <dgm:pt modelId="{FD935C25-2129-4A87-8831-049C5C2E028D}" type="sibTrans" cxnId="{F636E426-5A8E-40B5-826F-F400C5384575}">
      <dgm:prSet/>
      <dgm:spPr/>
      <dgm:t>
        <a:bodyPr/>
        <a:lstStyle/>
        <a:p>
          <a:endParaRPr lang="en-US"/>
        </a:p>
      </dgm:t>
    </dgm:pt>
    <dgm:pt modelId="{50DF2CFD-CEDD-46EF-BA6C-442B8E3D1B15}">
      <dgm:prSet/>
      <dgm:spPr/>
      <dgm:t>
        <a:bodyPr/>
        <a:lstStyle/>
        <a:p>
          <a:pPr rtl="0"/>
          <a:r>
            <a:rPr lang="en-US" dirty="0" smtClean="0"/>
            <a:t>Promote problem-solving and collaborative decision making</a:t>
          </a:r>
          <a:endParaRPr lang="en-US" dirty="0"/>
        </a:p>
      </dgm:t>
    </dgm:pt>
    <dgm:pt modelId="{0E761805-0E1D-4DA0-9C45-CD6FD409A58D}" type="parTrans" cxnId="{C4E26849-5766-4BD4-969A-AE4DB10B5B74}">
      <dgm:prSet/>
      <dgm:spPr/>
      <dgm:t>
        <a:bodyPr/>
        <a:lstStyle/>
        <a:p>
          <a:endParaRPr lang="en-US"/>
        </a:p>
      </dgm:t>
    </dgm:pt>
    <dgm:pt modelId="{E49AE62C-3396-462D-9B33-847C07E8C49F}" type="sibTrans" cxnId="{C4E26849-5766-4BD4-969A-AE4DB10B5B74}">
      <dgm:prSet/>
      <dgm:spPr/>
      <dgm:t>
        <a:bodyPr/>
        <a:lstStyle/>
        <a:p>
          <a:endParaRPr lang="en-US"/>
        </a:p>
      </dgm:t>
    </dgm:pt>
    <dgm:pt modelId="{AA0403AF-B952-413D-907B-D02BFBE48F49}" type="pres">
      <dgm:prSet presAssocID="{D42CD0CE-445A-46A5-BE9F-09361FC0DE88}" presName="linear" presStyleCnt="0">
        <dgm:presLayoutVars>
          <dgm:animLvl val="lvl"/>
          <dgm:resizeHandles val="exact"/>
        </dgm:presLayoutVars>
      </dgm:prSet>
      <dgm:spPr/>
      <dgm:t>
        <a:bodyPr/>
        <a:lstStyle/>
        <a:p>
          <a:endParaRPr lang="en-US"/>
        </a:p>
      </dgm:t>
    </dgm:pt>
    <dgm:pt modelId="{D7203C4F-BCCC-468F-958B-DD3BF255C8A3}" type="pres">
      <dgm:prSet presAssocID="{E3A2F2DE-77A0-425E-B09D-4740B91B1144}" presName="parentText" presStyleLbl="node1" presStyleIdx="0" presStyleCnt="4" custScaleY="132782">
        <dgm:presLayoutVars>
          <dgm:chMax val="0"/>
          <dgm:bulletEnabled val="1"/>
        </dgm:presLayoutVars>
      </dgm:prSet>
      <dgm:spPr/>
      <dgm:t>
        <a:bodyPr/>
        <a:lstStyle/>
        <a:p>
          <a:endParaRPr lang="en-US"/>
        </a:p>
      </dgm:t>
    </dgm:pt>
    <dgm:pt modelId="{AEF15D44-BBC6-44A0-9423-9315ADB6289A}" type="pres">
      <dgm:prSet presAssocID="{976BF942-0531-49E0-9553-94DA0F3A17B9}" presName="spacer" presStyleCnt="0"/>
      <dgm:spPr/>
    </dgm:pt>
    <dgm:pt modelId="{B29834A4-5E0D-43AC-8E6E-1606EDB77A70}" type="pres">
      <dgm:prSet presAssocID="{0E1B6376-4290-4DEE-B788-027082B558CC}" presName="parentText" presStyleLbl="node1" presStyleIdx="1" presStyleCnt="4" custScaleY="128555">
        <dgm:presLayoutVars>
          <dgm:chMax val="0"/>
          <dgm:bulletEnabled val="1"/>
        </dgm:presLayoutVars>
      </dgm:prSet>
      <dgm:spPr/>
      <dgm:t>
        <a:bodyPr/>
        <a:lstStyle/>
        <a:p>
          <a:endParaRPr lang="en-US"/>
        </a:p>
      </dgm:t>
    </dgm:pt>
    <dgm:pt modelId="{24458C21-6C0F-425D-B3EA-F409EA092DFB}" type="pres">
      <dgm:prSet presAssocID="{2DC2767C-FE3E-46DA-9A1D-9D579A33BAFD}" presName="spacer" presStyleCnt="0"/>
      <dgm:spPr/>
    </dgm:pt>
    <dgm:pt modelId="{A69BDAF3-E2FB-405B-B9A1-36ADBDF703AB}" type="pres">
      <dgm:prSet presAssocID="{6A344A7D-99A5-48DD-A1E3-3EEDDC308273}" presName="parentText" presStyleLbl="node1" presStyleIdx="2" presStyleCnt="4" custScaleY="123022">
        <dgm:presLayoutVars>
          <dgm:chMax val="0"/>
          <dgm:bulletEnabled val="1"/>
        </dgm:presLayoutVars>
      </dgm:prSet>
      <dgm:spPr/>
      <dgm:t>
        <a:bodyPr/>
        <a:lstStyle/>
        <a:p>
          <a:endParaRPr lang="en-US"/>
        </a:p>
      </dgm:t>
    </dgm:pt>
    <dgm:pt modelId="{FB84EAC4-7035-480F-9C52-5ADF507411AB}" type="pres">
      <dgm:prSet presAssocID="{FD935C25-2129-4A87-8831-049C5C2E028D}" presName="spacer" presStyleCnt="0"/>
      <dgm:spPr/>
    </dgm:pt>
    <dgm:pt modelId="{FE519BE3-C754-417C-AEF6-8D74B237D78F}" type="pres">
      <dgm:prSet presAssocID="{50DF2CFD-CEDD-46EF-BA6C-442B8E3D1B15}" presName="parentText" presStyleLbl="node1" presStyleIdx="3" presStyleCnt="4" custScaleY="142987">
        <dgm:presLayoutVars>
          <dgm:chMax val="0"/>
          <dgm:bulletEnabled val="1"/>
        </dgm:presLayoutVars>
      </dgm:prSet>
      <dgm:spPr/>
      <dgm:t>
        <a:bodyPr/>
        <a:lstStyle/>
        <a:p>
          <a:endParaRPr lang="en-US"/>
        </a:p>
      </dgm:t>
    </dgm:pt>
  </dgm:ptLst>
  <dgm:cxnLst>
    <dgm:cxn modelId="{E70367AF-F244-4C18-BF98-E440A6FD1C97}" type="presOf" srcId="{E3A2F2DE-77A0-425E-B09D-4740B91B1144}" destId="{D7203C4F-BCCC-468F-958B-DD3BF255C8A3}" srcOrd="0" destOrd="0" presId="urn:microsoft.com/office/officeart/2005/8/layout/vList2"/>
    <dgm:cxn modelId="{F636E426-5A8E-40B5-826F-F400C5384575}" srcId="{D42CD0CE-445A-46A5-BE9F-09361FC0DE88}" destId="{6A344A7D-99A5-48DD-A1E3-3EEDDC308273}" srcOrd="2" destOrd="0" parTransId="{6D8445A8-EFD0-40FB-BEB1-BB5B1180AE57}" sibTransId="{FD935C25-2129-4A87-8831-049C5C2E028D}"/>
    <dgm:cxn modelId="{8AD6E146-4B0E-4BD5-BB3C-5F48562ECD01}" type="presOf" srcId="{50DF2CFD-CEDD-46EF-BA6C-442B8E3D1B15}" destId="{FE519BE3-C754-417C-AEF6-8D74B237D78F}" srcOrd="0" destOrd="0" presId="urn:microsoft.com/office/officeart/2005/8/layout/vList2"/>
    <dgm:cxn modelId="{17D1E101-3DDD-403B-80DE-DE0A2E8AF2E9}" type="presOf" srcId="{D42CD0CE-445A-46A5-BE9F-09361FC0DE88}" destId="{AA0403AF-B952-413D-907B-D02BFBE48F49}" srcOrd="0" destOrd="0" presId="urn:microsoft.com/office/officeart/2005/8/layout/vList2"/>
    <dgm:cxn modelId="{C4E26849-5766-4BD4-969A-AE4DB10B5B74}" srcId="{D42CD0CE-445A-46A5-BE9F-09361FC0DE88}" destId="{50DF2CFD-CEDD-46EF-BA6C-442B8E3D1B15}" srcOrd="3" destOrd="0" parTransId="{0E761805-0E1D-4DA0-9C45-CD6FD409A58D}" sibTransId="{E49AE62C-3396-462D-9B33-847C07E8C49F}"/>
    <dgm:cxn modelId="{190EBBA1-D402-4CE0-B981-F3E2580D9427}" srcId="{D42CD0CE-445A-46A5-BE9F-09361FC0DE88}" destId="{E3A2F2DE-77A0-425E-B09D-4740B91B1144}" srcOrd="0" destOrd="0" parTransId="{2FE7BD69-D99C-4575-A7A4-5218126F765B}" sibTransId="{976BF942-0531-49E0-9553-94DA0F3A17B9}"/>
    <dgm:cxn modelId="{2DEC5D7B-6BA2-46EA-800C-5F7FB119DA36}" srcId="{D42CD0CE-445A-46A5-BE9F-09361FC0DE88}" destId="{0E1B6376-4290-4DEE-B788-027082B558CC}" srcOrd="1" destOrd="0" parTransId="{D829675F-A81E-4AE1-8515-9EA5666BAE3E}" sibTransId="{2DC2767C-FE3E-46DA-9A1D-9D579A33BAFD}"/>
    <dgm:cxn modelId="{677FB81F-EA7B-4FDB-88CA-9AA3C4D8909E}" type="presOf" srcId="{0E1B6376-4290-4DEE-B788-027082B558CC}" destId="{B29834A4-5E0D-43AC-8E6E-1606EDB77A70}" srcOrd="0" destOrd="0" presId="urn:microsoft.com/office/officeart/2005/8/layout/vList2"/>
    <dgm:cxn modelId="{7F356249-DD59-44BD-88E2-8393D66E95EA}" type="presOf" srcId="{6A344A7D-99A5-48DD-A1E3-3EEDDC308273}" destId="{A69BDAF3-E2FB-405B-B9A1-36ADBDF703AB}" srcOrd="0" destOrd="0" presId="urn:microsoft.com/office/officeart/2005/8/layout/vList2"/>
    <dgm:cxn modelId="{A20F26F9-0A18-4B4C-B25E-81680FEDE6F4}" type="presParOf" srcId="{AA0403AF-B952-413D-907B-D02BFBE48F49}" destId="{D7203C4F-BCCC-468F-958B-DD3BF255C8A3}" srcOrd="0" destOrd="0" presId="urn:microsoft.com/office/officeart/2005/8/layout/vList2"/>
    <dgm:cxn modelId="{29C72E0C-93B5-4996-B04D-3D54E9F1C74D}" type="presParOf" srcId="{AA0403AF-B952-413D-907B-D02BFBE48F49}" destId="{AEF15D44-BBC6-44A0-9423-9315ADB6289A}" srcOrd="1" destOrd="0" presId="urn:microsoft.com/office/officeart/2005/8/layout/vList2"/>
    <dgm:cxn modelId="{7A42C2D6-CC2D-4557-A453-7F5F90038B30}" type="presParOf" srcId="{AA0403AF-B952-413D-907B-D02BFBE48F49}" destId="{B29834A4-5E0D-43AC-8E6E-1606EDB77A70}" srcOrd="2" destOrd="0" presId="urn:microsoft.com/office/officeart/2005/8/layout/vList2"/>
    <dgm:cxn modelId="{94D861EE-0E50-4914-AB67-A14FCF2899D3}" type="presParOf" srcId="{AA0403AF-B952-413D-907B-D02BFBE48F49}" destId="{24458C21-6C0F-425D-B3EA-F409EA092DFB}" srcOrd="3" destOrd="0" presId="urn:microsoft.com/office/officeart/2005/8/layout/vList2"/>
    <dgm:cxn modelId="{BAE01268-E0BB-4BD3-B4D0-3EB42B7DD754}" type="presParOf" srcId="{AA0403AF-B952-413D-907B-D02BFBE48F49}" destId="{A69BDAF3-E2FB-405B-B9A1-36ADBDF703AB}" srcOrd="4" destOrd="0" presId="urn:microsoft.com/office/officeart/2005/8/layout/vList2"/>
    <dgm:cxn modelId="{A6F31500-8372-4ABF-B862-7140A1132A1E}" type="presParOf" srcId="{AA0403AF-B952-413D-907B-D02BFBE48F49}" destId="{FB84EAC4-7035-480F-9C52-5ADF507411AB}" srcOrd="5" destOrd="0" presId="urn:microsoft.com/office/officeart/2005/8/layout/vList2"/>
    <dgm:cxn modelId="{C56BB2D6-9C3E-4E02-A754-522364D36102}" type="presParOf" srcId="{AA0403AF-B952-413D-907B-D02BFBE48F49}" destId="{FE519BE3-C754-417C-AEF6-8D74B237D78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E4C8DB-5A21-44D4-B821-B859AF5180F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2427B14-A0D2-4975-A58B-3FEC1E551192}">
      <dgm:prSet/>
      <dgm:spPr/>
      <dgm:t>
        <a:bodyPr/>
        <a:lstStyle/>
        <a:p>
          <a:pPr rtl="0"/>
          <a:r>
            <a:rPr lang="en-US" dirty="0" smtClean="0"/>
            <a:t>Important principle of risk communication is to know with whom you are communicating</a:t>
          </a:r>
          <a:endParaRPr lang="en-US" dirty="0"/>
        </a:p>
      </dgm:t>
    </dgm:pt>
    <dgm:pt modelId="{72161558-988C-4BC7-A565-A2C4B59EF76C}" type="parTrans" cxnId="{82C0FA97-1309-4E12-BE1B-76F6AC2D35D6}">
      <dgm:prSet/>
      <dgm:spPr/>
      <dgm:t>
        <a:bodyPr/>
        <a:lstStyle/>
        <a:p>
          <a:endParaRPr lang="en-US"/>
        </a:p>
      </dgm:t>
    </dgm:pt>
    <dgm:pt modelId="{9DD8795E-F012-4BF4-89A5-0D8FFBFB2001}" type="sibTrans" cxnId="{82C0FA97-1309-4E12-BE1B-76F6AC2D35D6}">
      <dgm:prSet/>
      <dgm:spPr/>
      <dgm:t>
        <a:bodyPr/>
        <a:lstStyle/>
        <a:p>
          <a:endParaRPr lang="en-US"/>
        </a:p>
      </dgm:t>
    </dgm:pt>
    <dgm:pt modelId="{9C490CD3-225F-47E0-851D-7FB6FFA35E59}">
      <dgm:prSet/>
      <dgm:spPr/>
      <dgm:t>
        <a:bodyPr/>
        <a:lstStyle/>
        <a:p>
          <a:pPr rtl="0"/>
          <a:r>
            <a:rPr lang="en-US" dirty="0" smtClean="0"/>
            <a:t>This means knowing the Veteran as a person as well as a “patient”</a:t>
          </a:r>
          <a:endParaRPr lang="en-US" dirty="0"/>
        </a:p>
      </dgm:t>
    </dgm:pt>
    <dgm:pt modelId="{72282B85-04AE-420A-B651-5CE4901E72C0}" type="parTrans" cxnId="{DF3B755C-94F4-4553-B094-AE211C076289}">
      <dgm:prSet/>
      <dgm:spPr/>
      <dgm:t>
        <a:bodyPr/>
        <a:lstStyle/>
        <a:p>
          <a:endParaRPr lang="en-US"/>
        </a:p>
      </dgm:t>
    </dgm:pt>
    <dgm:pt modelId="{C05877E7-B2F9-45E5-99B3-ED37620A66B9}" type="sibTrans" cxnId="{DF3B755C-94F4-4553-B094-AE211C076289}">
      <dgm:prSet/>
      <dgm:spPr/>
      <dgm:t>
        <a:bodyPr/>
        <a:lstStyle/>
        <a:p>
          <a:endParaRPr lang="en-US"/>
        </a:p>
      </dgm:t>
    </dgm:pt>
    <dgm:pt modelId="{78A58C87-48A1-4CA2-BEBC-DA37A8ABB34D}">
      <dgm:prSet/>
      <dgm:spPr/>
      <dgm:t>
        <a:bodyPr/>
        <a:lstStyle/>
        <a:p>
          <a:pPr rtl="0"/>
          <a:r>
            <a:rPr lang="en-US" dirty="0" smtClean="0"/>
            <a:t>Identify current concerns, beliefs, knowledge levels, who they trust for information, etc.</a:t>
          </a:r>
          <a:endParaRPr lang="en-US" dirty="0"/>
        </a:p>
      </dgm:t>
    </dgm:pt>
    <dgm:pt modelId="{6F64E28C-3BF5-43F6-9308-CC303B9FE414}" type="parTrans" cxnId="{3A168853-3B97-43E7-8DDB-E59B36941346}">
      <dgm:prSet/>
      <dgm:spPr/>
      <dgm:t>
        <a:bodyPr/>
        <a:lstStyle/>
        <a:p>
          <a:endParaRPr lang="en-US"/>
        </a:p>
      </dgm:t>
    </dgm:pt>
    <dgm:pt modelId="{F5DCD74E-BE01-4C7C-80E8-1F4065681C94}" type="sibTrans" cxnId="{3A168853-3B97-43E7-8DDB-E59B36941346}">
      <dgm:prSet/>
      <dgm:spPr/>
      <dgm:t>
        <a:bodyPr/>
        <a:lstStyle/>
        <a:p>
          <a:endParaRPr lang="en-US"/>
        </a:p>
      </dgm:t>
    </dgm:pt>
    <dgm:pt modelId="{10F84B4E-CF09-4EAF-8322-E20C20CBA423}">
      <dgm:prSet/>
      <dgm:spPr/>
      <dgm:t>
        <a:bodyPr/>
        <a:lstStyle/>
        <a:p>
          <a:pPr rtl="0"/>
          <a:r>
            <a:rPr lang="en-US" dirty="0" smtClean="0"/>
            <a:t>Be careful about assumptions – e.g. why a Veteran associates exposures with health concerns </a:t>
          </a:r>
          <a:endParaRPr lang="en-US" dirty="0"/>
        </a:p>
      </dgm:t>
    </dgm:pt>
    <dgm:pt modelId="{045C564B-344A-43F3-B0EA-F966808D3A8D}" type="parTrans" cxnId="{AEBB0DD8-69EB-4727-B468-ED7C15EDCDF6}">
      <dgm:prSet/>
      <dgm:spPr/>
      <dgm:t>
        <a:bodyPr/>
        <a:lstStyle/>
        <a:p>
          <a:endParaRPr lang="en-US"/>
        </a:p>
      </dgm:t>
    </dgm:pt>
    <dgm:pt modelId="{0A08777B-C2DF-4041-8180-55AF00D8AC5C}" type="sibTrans" cxnId="{AEBB0DD8-69EB-4727-B468-ED7C15EDCDF6}">
      <dgm:prSet/>
      <dgm:spPr/>
      <dgm:t>
        <a:bodyPr/>
        <a:lstStyle/>
        <a:p>
          <a:endParaRPr lang="en-US"/>
        </a:p>
      </dgm:t>
    </dgm:pt>
    <dgm:pt modelId="{35A64BE0-6C58-4268-8D43-FC32F726F1AD}" type="pres">
      <dgm:prSet presAssocID="{F9E4C8DB-5A21-44D4-B821-B859AF5180F3}" presName="linear" presStyleCnt="0">
        <dgm:presLayoutVars>
          <dgm:animLvl val="lvl"/>
          <dgm:resizeHandles val="exact"/>
        </dgm:presLayoutVars>
      </dgm:prSet>
      <dgm:spPr/>
      <dgm:t>
        <a:bodyPr/>
        <a:lstStyle/>
        <a:p>
          <a:endParaRPr lang="en-US"/>
        </a:p>
      </dgm:t>
    </dgm:pt>
    <dgm:pt modelId="{F77B4275-E482-4B8F-A069-7E1FE9733671}" type="pres">
      <dgm:prSet presAssocID="{02427B14-A0D2-4975-A58B-3FEC1E551192}" presName="parentText" presStyleLbl="node1" presStyleIdx="0" presStyleCnt="4">
        <dgm:presLayoutVars>
          <dgm:chMax val="0"/>
          <dgm:bulletEnabled val="1"/>
        </dgm:presLayoutVars>
      </dgm:prSet>
      <dgm:spPr/>
      <dgm:t>
        <a:bodyPr/>
        <a:lstStyle/>
        <a:p>
          <a:endParaRPr lang="en-US"/>
        </a:p>
      </dgm:t>
    </dgm:pt>
    <dgm:pt modelId="{C4E45860-DB7B-4D6D-A5BD-DB66CD5D6900}" type="pres">
      <dgm:prSet presAssocID="{9DD8795E-F012-4BF4-89A5-0D8FFBFB2001}" presName="spacer" presStyleCnt="0"/>
      <dgm:spPr/>
    </dgm:pt>
    <dgm:pt modelId="{F1CD9652-395E-4E4C-8441-73D5FC617C53}" type="pres">
      <dgm:prSet presAssocID="{9C490CD3-225F-47E0-851D-7FB6FFA35E59}" presName="parentText" presStyleLbl="node1" presStyleIdx="1" presStyleCnt="4">
        <dgm:presLayoutVars>
          <dgm:chMax val="0"/>
          <dgm:bulletEnabled val="1"/>
        </dgm:presLayoutVars>
      </dgm:prSet>
      <dgm:spPr/>
      <dgm:t>
        <a:bodyPr/>
        <a:lstStyle/>
        <a:p>
          <a:endParaRPr lang="en-US"/>
        </a:p>
      </dgm:t>
    </dgm:pt>
    <dgm:pt modelId="{304DB8EB-FBF4-4251-A945-961D64C7483B}" type="pres">
      <dgm:prSet presAssocID="{C05877E7-B2F9-45E5-99B3-ED37620A66B9}" presName="spacer" presStyleCnt="0"/>
      <dgm:spPr/>
    </dgm:pt>
    <dgm:pt modelId="{2E84C70F-B603-4A3A-B580-3D68C861EF38}" type="pres">
      <dgm:prSet presAssocID="{78A58C87-48A1-4CA2-BEBC-DA37A8ABB34D}" presName="parentText" presStyleLbl="node1" presStyleIdx="2" presStyleCnt="4">
        <dgm:presLayoutVars>
          <dgm:chMax val="0"/>
          <dgm:bulletEnabled val="1"/>
        </dgm:presLayoutVars>
      </dgm:prSet>
      <dgm:spPr/>
      <dgm:t>
        <a:bodyPr/>
        <a:lstStyle/>
        <a:p>
          <a:endParaRPr lang="en-US"/>
        </a:p>
      </dgm:t>
    </dgm:pt>
    <dgm:pt modelId="{6060A3D2-32ED-46B8-8131-BB1FCA586C90}" type="pres">
      <dgm:prSet presAssocID="{F5DCD74E-BE01-4C7C-80E8-1F4065681C94}" presName="spacer" presStyleCnt="0"/>
      <dgm:spPr/>
    </dgm:pt>
    <dgm:pt modelId="{A64BC256-478D-4796-AF8F-180E632D8F0B}" type="pres">
      <dgm:prSet presAssocID="{10F84B4E-CF09-4EAF-8322-E20C20CBA423}" presName="parentText" presStyleLbl="node1" presStyleIdx="3" presStyleCnt="4">
        <dgm:presLayoutVars>
          <dgm:chMax val="0"/>
          <dgm:bulletEnabled val="1"/>
        </dgm:presLayoutVars>
      </dgm:prSet>
      <dgm:spPr/>
      <dgm:t>
        <a:bodyPr/>
        <a:lstStyle/>
        <a:p>
          <a:endParaRPr lang="en-US"/>
        </a:p>
      </dgm:t>
    </dgm:pt>
  </dgm:ptLst>
  <dgm:cxnLst>
    <dgm:cxn modelId="{3A018A77-C491-4720-BAFB-0B0FE22F3458}" type="presOf" srcId="{02427B14-A0D2-4975-A58B-3FEC1E551192}" destId="{F77B4275-E482-4B8F-A069-7E1FE9733671}" srcOrd="0" destOrd="0" presId="urn:microsoft.com/office/officeart/2005/8/layout/vList2"/>
    <dgm:cxn modelId="{82C0FA97-1309-4E12-BE1B-76F6AC2D35D6}" srcId="{F9E4C8DB-5A21-44D4-B821-B859AF5180F3}" destId="{02427B14-A0D2-4975-A58B-3FEC1E551192}" srcOrd="0" destOrd="0" parTransId="{72161558-988C-4BC7-A565-A2C4B59EF76C}" sibTransId="{9DD8795E-F012-4BF4-89A5-0D8FFBFB2001}"/>
    <dgm:cxn modelId="{3A168853-3B97-43E7-8DDB-E59B36941346}" srcId="{F9E4C8DB-5A21-44D4-B821-B859AF5180F3}" destId="{78A58C87-48A1-4CA2-BEBC-DA37A8ABB34D}" srcOrd="2" destOrd="0" parTransId="{6F64E28C-3BF5-43F6-9308-CC303B9FE414}" sibTransId="{F5DCD74E-BE01-4C7C-80E8-1F4065681C94}"/>
    <dgm:cxn modelId="{06F10EAC-BBC8-408F-AC0A-3DB609A100EF}" type="presOf" srcId="{F9E4C8DB-5A21-44D4-B821-B859AF5180F3}" destId="{35A64BE0-6C58-4268-8D43-FC32F726F1AD}" srcOrd="0" destOrd="0" presId="urn:microsoft.com/office/officeart/2005/8/layout/vList2"/>
    <dgm:cxn modelId="{AEBB0DD8-69EB-4727-B468-ED7C15EDCDF6}" srcId="{F9E4C8DB-5A21-44D4-B821-B859AF5180F3}" destId="{10F84B4E-CF09-4EAF-8322-E20C20CBA423}" srcOrd="3" destOrd="0" parTransId="{045C564B-344A-43F3-B0EA-F966808D3A8D}" sibTransId="{0A08777B-C2DF-4041-8180-55AF00D8AC5C}"/>
    <dgm:cxn modelId="{016F482C-E106-4621-B169-D458F7C0A588}" type="presOf" srcId="{9C490CD3-225F-47E0-851D-7FB6FFA35E59}" destId="{F1CD9652-395E-4E4C-8441-73D5FC617C53}" srcOrd="0" destOrd="0" presId="urn:microsoft.com/office/officeart/2005/8/layout/vList2"/>
    <dgm:cxn modelId="{D644D82E-BBB7-463B-9408-904ED919EDAC}" type="presOf" srcId="{10F84B4E-CF09-4EAF-8322-E20C20CBA423}" destId="{A64BC256-478D-4796-AF8F-180E632D8F0B}" srcOrd="0" destOrd="0" presId="urn:microsoft.com/office/officeart/2005/8/layout/vList2"/>
    <dgm:cxn modelId="{DF3B755C-94F4-4553-B094-AE211C076289}" srcId="{F9E4C8DB-5A21-44D4-B821-B859AF5180F3}" destId="{9C490CD3-225F-47E0-851D-7FB6FFA35E59}" srcOrd="1" destOrd="0" parTransId="{72282B85-04AE-420A-B651-5CE4901E72C0}" sibTransId="{C05877E7-B2F9-45E5-99B3-ED37620A66B9}"/>
    <dgm:cxn modelId="{E0CB72E8-27E1-4DD0-BB43-C1DF833F6E22}" type="presOf" srcId="{78A58C87-48A1-4CA2-BEBC-DA37A8ABB34D}" destId="{2E84C70F-B603-4A3A-B580-3D68C861EF38}" srcOrd="0" destOrd="0" presId="urn:microsoft.com/office/officeart/2005/8/layout/vList2"/>
    <dgm:cxn modelId="{1E24BD25-C12D-4616-A80F-1F4EF01A18D7}" type="presParOf" srcId="{35A64BE0-6C58-4268-8D43-FC32F726F1AD}" destId="{F77B4275-E482-4B8F-A069-7E1FE9733671}" srcOrd="0" destOrd="0" presId="urn:microsoft.com/office/officeart/2005/8/layout/vList2"/>
    <dgm:cxn modelId="{E8BEE9AC-0D04-4A02-9624-D38165EF6FC9}" type="presParOf" srcId="{35A64BE0-6C58-4268-8D43-FC32F726F1AD}" destId="{C4E45860-DB7B-4D6D-A5BD-DB66CD5D6900}" srcOrd="1" destOrd="0" presId="urn:microsoft.com/office/officeart/2005/8/layout/vList2"/>
    <dgm:cxn modelId="{E5A9C3DA-E90D-4956-A10A-46FE8AA1F3B8}" type="presParOf" srcId="{35A64BE0-6C58-4268-8D43-FC32F726F1AD}" destId="{F1CD9652-395E-4E4C-8441-73D5FC617C53}" srcOrd="2" destOrd="0" presId="urn:microsoft.com/office/officeart/2005/8/layout/vList2"/>
    <dgm:cxn modelId="{D1A5ED57-4AD6-4E32-A178-04CDAD6128B9}" type="presParOf" srcId="{35A64BE0-6C58-4268-8D43-FC32F726F1AD}" destId="{304DB8EB-FBF4-4251-A945-961D64C7483B}" srcOrd="3" destOrd="0" presId="urn:microsoft.com/office/officeart/2005/8/layout/vList2"/>
    <dgm:cxn modelId="{6F0A6E44-60E9-42CB-8CF8-DB85F22E7602}" type="presParOf" srcId="{35A64BE0-6C58-4268-8D43-FC32F726F1AD}" destId="{2E84C70F-B603-4A3A-B580-3D68C861EF38}" srcOrd="4" destOrd="0" presId="urn:microsoft.com/office/officeart/2005/8/layout/vList2"/>
    <dgm:cxn modelId="{19C4DAB8-05AD-4B06-995D-DFC9ED58545F}" type="presParOf" srcId="{35A64BE0-6C58-4268-8D43-FC32F726F1AD}" destId="{6060A3D2-32ED-46B8-8131-BB1FCA586C90}" srcOrd="5" destOrd="0" presId="urn:microsoft.com/office/officeart/2005/8/layout/vList2"/>
    <dgm:cxn modelId="{C250AFF5-9F53-48A2-BEEA-F600302E658A}" type="presParOf" srcId="{35A64BE0-6C58-4268-8D43-FC32F726F1AD}" destId="{A64BC256-478D-4796-AF8F-180E632D8F0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335821-DBF5-4211-BC63-C7D6FD652BA8}" type="doc">
      <dgm:prSet loTypeId="urn:microsoft.com/office/officeart/2005/8/layout/default#1" loCatId="list" qsTypeId="urn:microsoft.com/office/officeart/2005/8/quickstyle/simple4" qsCatId="simple" csTypeId="urn:microsoft.com/office/officeart/2005/8/colors/colorful2" csCatId="colorful"/>
      <dgm:spPr/>
      <dgm:t>
        <a:bodyPr/>
        <a:lstStyle/>
        <a:p>
          <a:endParaRPr lang="en-US"/>
        </a:p>
      </dgm:t>
    </dgm:pt>
    <dgm:pt modelId="{5F681C14-A6CD-4F9E-AA18-5D8AA0BDBA30}">
      <dgm:prSet/>
      <dgm:spPr/>
      <dgm:t>
        <a:bodyPr/>
        <a:lstStyle/>
        <a:p>
          <a:pPr rtl="0"/>
          <a:r>
            <a:rPr lang="en-US" dirty="0" smtClean="0"/>
            <a:t>What is perceived as real is real in its consequences</a:t>
          </a:r>
          <a:endParaRPr lang="en-US" dirty="0"/>
        </a:p>
      </dgm:t>
    </dgm:pt>
    <dgm:pt modelId="{99B9C982-FFDA-43CF-A90F-F5D3ED0EC7DB}" type="parTrans" cxnId="{CB3B8CE2-B3AC-438C-AC32-665D3B1D8815}">
      <dgm:prSet/>
      <dgm:spPr/>
      <dgm:t>
        <a:bodyPr/>
        <a:lstStyle/>
        <a:p>
          <a:endParaRPr lang="en-US"/>
        </a:p>
      </dgm:t>
    </dgm:pt>
    <dgm:pt modelId="{4777FE01-167F-47E2-9C3D-7E9E252FD71B}" type="sibTrans" cxnId="{CB3B8CE2-B3AC-438C-AC32-665D3B1D8815}">
      <dgm:prSet/>
      <dgm:spPr/>
      <dgm:t>
        <a:bodyPr/>
        <a:lstStyle/>
        <a:p>
          <a:endParaRPr lang="en-US"/>
        </a:p>
      </dgm:t>
    </dgm:pt>
    <dgm:pt modelId="{F0142860-58EF-4890-9814-D4259DB26FAA}">
      <dgm:prSet/>
      <dgm:spPr/>
      <dgm:t>
        <a:bodyPr/>
        <a:lstStyle/>
        <a:p>
          <a:pPr rtl="0"/>
          <a:r>
            <a:rPr lang="en-US" dirty="0" smtClean="0"/>
            <a:t>Perceptions form quickly; beliefs more slowly</a:t>
          </a:r>
          <a:endParaRPr lang="en-US" dirty="0"/>
        </a:p>
      </dgm:t>
    </dgm:pt>
    <dgm:pt modelId="{90583905-2C4A-48C5-88FA-FAF4BA990948}" type="parTrans" cxnId="{A3376FA8-5FB9-420C-ABA8-57C2D878F9DD}">
      <dgm:prSet/>
      <dgm:spPr/>
      <dgm:t>
        <a:bodyPr/>
        <a:lstStyle/>
        <a:p>
          <a:endParaRPr lang="en-US"/>
        </a:p>
      </dgm:t>
    </dgm:pt>
    <dgm:pt modelId="{1E35F389-E1F9-45DD-BDF2-3DA44EDE775C}" type="sibTrans" cxnId="{A3376FA8-5FB9-420C-ABA8-57C2D878F9DD}">
      <dgm:prSet/>
      <dgm:spPr/>
      <dgm:t>
        <a:bodyPr/>
        <a:lstStyle/>
        <a:p>
          <a:endParaRPr lang="en-US"/>
        </a:p>
      </dgm:t>
    </dgm:pt>
    <dgm:pt modelId="{E00B9F8E-C187-415A-BB1B-5FE65596FBB4}">
      <dgm:prSet/>
      <dgm:spPr/>
      <dgm:t>
        <a:bodyPr/>
        <a:lstStyle/>
        <a:p>
          <a:pPr rtl="0"/>
          <a:r>
            <a:rPr lang="en-US" dirty="0" smtClean="0"/>
            <a:t>Effective risk communication requires knowledge and understanding of your patient’s/Veterans’ perceptions</a:t>
          </a:r>
          <a:endParaRPr lang="en-US" dirty="0"/>
        </a:p>
      </dgm:t>
    </dgm:pt>
    <dgm:pt modelId="{EFE61E20-EF1E-4EE5-977D-8186511FBC96}" type="parTrans" cxnId="{8B5F15E7-393E-4133-BFC1-746C3938EB63}">
      <dgm:prSet/>
      <dgm:spPr/>
      <dgm:t>
        <a:bodyPr/>
        <a:lstStyle/>
        <a:p>
          <a:endParaRPr lang="en-US"/>
        </a:p>
      </dgm:t>
    </dgm:pt>
    <dgm:pt modelId="{426EEB90-D0AF-4CAA-9AD5-4551943A833C}" type="sibTrans" cxnId="{8B5F15E7-393E-4133-BFC1-746C3938EB63}">
      <dgm:prSet/>
      <dgm:spPr/>
      <dgm:t>
        <a:bodyPr/>
        <a:lstStyle/>
        <a:p>
          <a:endParaRPr lang="en-US"/>
        </a:p>
      </dgm:t>
    </dgm:pt>
    <dgm:pt modelId="{F85E74ED-8A03-4D30-8D71-7072DD571AE7}" type="pres">
      <dgm:prSet presAssocID="{43335821-DBF5-4211-BC63-C7D6FD652BA8}" presName="diagram" presStyleCnt="0">
        <dgm:presLayoutVars>
          <dgm:dir/>
          <dgm:resizeHandles val="exact"/>
        </dgm:presLayoutVars>
      </dgm:prSet>
      <dgm:spPr/>
      <dgm:t>
        <a:bodyPr/>
        <a:lstStyle/>
        <a:p>
          <a:endParaRPr lang="en-US"/>
        </a:p>
      </dgm:t>
    </dgm:pt>
    <dgm:pt modelId="{42351257-DE7D-4E2A-86C7-C285CD1BB26A}" type="pres">
      <dgm:prSet presAssocID="{5F681C14-A6CD-4F9E-AA18-5D8AA0BDBA30}" presName="node" presStyleLbl="node1" presStyleIdx="0" presStyleCnt="3">
        <dgm:presLayoutVars>
          <dgm:bulletEnabled val="1"/>
        </dgm:presLayoutVars>
      </dgm:prSet>
      <dgm:spPr/>
      <dgm:t>
        <a:bodyPr/>
        <a:lstStyle/>
        <a:p>
          <a:endParaRPr lang="en-US"/>
        </a:p>
      </dgm:t>
    </dgm:pt>
    <dgm:pt modelId="{75CAF529-CAC0-463A-9CBE-E12B3BC1B1E1}" type="pres">
      <dgm:prSet presAssocID="{4777FE01-167F-47E2-9C3D-7E9E252FD71B}" presName="sibTrans" presStyleCnt="0"/>
      <dgm:spPr/>
    </dgm:pt>
    <dgm:pt modelId="{5436EADF-8D00-4A18-B84E-603427F8094B}" type="pres">
      <dgm:prSet presAssocID="{F0142860-58EF-4890-9814-D4259DB26FAA}" presName="node" presStyleLbl="node1" presStyleIdx="1" presStyleCnt="3">
        <dgm:presLayoutVars>
          <dgm:bulletEnabled val="1"/>
        </dgm:presLayoutVars>
      </dgm:prSet>
      <dgm:spPr/>
      <dgm:t>
        <a:bodyPr/>
        <a:lstStyle/>
        <a:p>
          <a:endParaRPr lang="en-US"/>
        </a:p>
      </dgm:t>
    </dgm:pt>
    <dgm:pt modelId="{A31F6E3E-0E40-49EE-9458-ADC7D2CFF63A}" type="pres">
      <dgm:prSet presAssocID="{1E35F389-E1F9-45DD-BDF2-3DA44EDE775C}" presName="sibTrans" presStyleCnt="0"/>
      <dgm:spPr/>
    </dgm:pt>
    <dgm:pt modelId="{A5F3631F-0071-4E5F-8D19-D6AD043ED27F}" type="pres">
      <dgm:prSet presAssocID="{E00B9F8E-C187-415A-BB1B-5FE65596FBB4}" presName="node" presStyleLbl="node1" presStyleIdx="2" presStyleCnt="3">
        <dgm:presLayoutVars>
          <dgm:bulletEnabled val="1"/>
        </dgm:presLayoutVars>
      </dgm:prSet>
      <dgm:spPr/>
      <dgm:t>
        <a:bodyPr/>
        <a:lstStyle/>
        <a:p>
          <a:endParaRPr lang="en-US"/>
        </a:p>
      </dgm:t>
    </dgm:pt>
  </dgm:ptLst>
  <dgm:cxnLst>
    <dgm:cxn modelId="{8B5F15E7-393E-4133-BFC1-746C3938EB63}" srcId="{43335821-DBF5-4211-BC63-C7D6FD652BA8}" destId="{E00B9F8E-C187-415A-BB1B-5FE65596FBB4}" srcOrd="2" destOrd="0" parTransId="{EFE61E20-EF1E-4EE5-977D-8186511FBC96}" sibTransId="{426EEB90-D0AF-4CAA-9AD5-4551943A833C}"/>
    <dgm:cxn modelId="{CB3B8CE2-B3AC-438C-AC32-665D3B1D8815}" srcId="{43335821-DBF5-4211-BC63-C7D6FD652BA8}" destId="{5F681C14-A6CD-4F9E-AA18-5D8AA0BDBA30}" srcOrd="0" destOrd="0" parTransId="{99B9C982-FFDA-43CF-A90F-F5D3ED0EC7DB}" sibTransId="{4777FE01-167F-47E2-9C3D-7E9E252FD71B}"/>
    <dgm:cxn modelId="{D800EF29-D0B0-4F65-B1C9-E9DB61DE3EDD}" type="presOf" srcId="{F0142860-58EF-4890-9814-D4259DB26FAA}" destId="{5436EADF-8D00-4A18-B84E-603427F8094B}" srcOrd="0" destOrd="0" presId="urn:microsoft.com/office/officeart/2005/8/layout/default#1"/>
    <dgm:cxn modelId="{A3376FA8-5FB9-420C-ABA8-57C2D878F9DD}" srcId="{43335821-DBF5-4211-BC63-C7D6FD652BA8}" destId="{F0142860-58EF-4890-9814-D4259DB26FAA}" srcOrd="1" destOrd="0" parTransId="{90583905-2C4A-48C5-88FA-FAF4BA990948}" sibTransId="{1E35F389-E1F9-45DD-BDF2-3DA44EDE775C}"/>
    <dgm:cxn modelId="{C3223052-2A2F-44AA-AC7F-8473321DFE9F}" type="presOf" srcId="{43335821-DBF5-4211-BC63-C7D6FD652BA8}" destId="{F85E74ED-8A03-4D30-8D71-7072DD571AE7}" srcOrd="0" destOrd="0" presId="urn:microsoft.com/office/officeart/2005/8/layout/default#1"/>
    <dgm:cxn modelId="{B837C039-86B0-41E0-A80F-71B29FC8C177}" type="presOf" srcId="{5F681C14-A6CD-4F9E-AA18-5D8AA0BDBA30}" destId="{42351257-DE7D-4E2A-86C7-C285CD1BB26A}" srcOrd="0" destOrd="0" presId="urn:microsoft.com/office/officeart/2005/8/layout/default#1"/>
    <dgm:cxn modelId="{5F44E7A0-1890-49AE-9C4B-099E85C2D3BD}" type="presOf" srcId="{E00B9F8E-C187-415A-BB1B-5FE65596FBB4}" destId="{A5F3631F-0071-4E5F-8D19-D6AD043ED27F}" srcOrd="0" destOrd="0" presId="urn:microsoft.com/office/officeart/2005/8/layout/default#1"/>
    <dgm:cxn modelId="{A15D484C-1030-4554-A3D8-E855EC76B2A4}" type="presParOf" srcId="{F85E74ED-8A03-4D30-8D71-7072DD571AE7}" destId="{42351257-DE7D-4E2A-86C7-C285CD1BB26A}" srcOrd="0" destOrd="0" presId="urn:microsoft.com/office/officeart/2005/8/layout/default#1"/>
    <dgm:cxn modelId="{119A75BF-D151-4C93-8742-DC665ABACE4E}" type="presParOf" srcId="{F85E74ED-8A03-4D30-8D71-7072DD571AE7}" destId="{75CAF529-CAC0-463A-9CBE-E12B3BC1B1E1}" srcOrd="1" destOrd="0" presId="urn:microsoft.com/office/officeart/2005/8/layout/default#1"/>
    <dgm:cxn modelId="{64A256B4-EA04-401A-9B17-9FC81CA5BB8E}" type="presParOf" srcId="{F85E74ED-8A03-4D30-8D71-7072DD571AE7}" destId="{5436EADF-8D00-4A18-B84E-603427F8094B}" srcOrd="2" destOrd="0" presId="urn:microsoft.com/office/officeart/2005/8/layout/default#1"/>
    <dgm:cxn modelId="{4C3A163B-3AB5-4D36-9F1F-7B3B80FB6608}" type="presParOf" srcId="{F85E74ED-8A03-4D30-8D71-7072DD571AE7}" destId="{A31F6E3E-0E40-49EE-9458-ADC7D2CFF63A}" srcOrd="3" destOrd="0" presId="urn:microsoft.com/office/officeart/2005/8/layout/default#1"/>
    <dgm:cxn modelId="{DEB5CDC5-A6E6-41F9-BDFB-2801899A3F46}" type="presParOf" srcId="{F85E74ED-8A03-4D30-8D71-7072DD571AE7}" destId="{A5F3631F-0071-4E5F-8D19-D6AD043ED27F}"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EBB7AB-4A08-478C-81E2-6A5B8BB2EF62}"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005D2FF7-1829-4A85-A925-C1C2DB81DFE2}">
      <dgm:prSet/>
      <dgm:spPr>
        <a:solidFill>
          <a:schemeClr val="accent2"/>
        </a:solidFill>
      </dgm:spPr>
      <dgm:t>
        <a:bodyPr/>
        <a:lstStyle/>
        <a:p>
          <a:pPr rtl="0"/>
          <a:r>
            <a:rPr lang="en-US" b="1" dirty="0" smtClean="0"/>
            <a:t>Less Risky</a:t>
          </a:r>
          <a:endParaRPr lang="en-US" b="1" dirty="0"/>
        </a:p>
      </dgm:t>
    </dgm:pt>
    <dgm:pt modelId="{86A46CF9-9092-428D-BE90-56C8DAAA4818}" type="parTrans" cxnId="{8F4E0D1D-2D98-4B24-A49A-5B73F4C529A0}">
      <dgm:prSet/>
      <dgm:spPr/>
      <dgm:t>
        <a:bodyPr/>
        <a:lstStyle/>
        <a:p>
          <a:endParaRPr lang="en-US"/>
        </a:p>
      </dgm:t>
    </dgm:pt>
    <dgm:pt modelId="{BD54B29F-5510-445D-9691-86E92D9E385C}" type="sibTrans" cxnId="{8F4E0D1D-2D98-4B24-A49A-5B73F4C529A0}">
      <dgm:prSet/>
      <dgm:spPr/>
      <dgm:t>
        <a:bodyPr/>
        <a:lstStyle/>
        <a:p>
          <a:endParaRPr lang="en-US"/>
        </a:p>
      </dgm:t>
    </dgm:pt>
    <dgm:pt modelId="{B4655519-6F32-4770-AD85-65FFA9B7C3B2}">
      <dgm:prSet/>
      <dgm:spPr/>
      <dgm:t>
        <a:bodyPr/>
        <a:lstStyle/>
        <a:p>
          <a:pPr rtl="0"/>
          <a:r>
            <a:rPr lang="en-US" dirty="0" smtClean="0"/>
            <a:t>Voluntary</a:t>
          </a:r>
          <a:endParaRPr lang="en-US" dirty="0"/>
        </a:p>
      </dgm:t>
    </dgm:pt>
    <dgm:pt modelId="{E987079E-E56C-468B-9BD6-0EF9540D59EF}" type="parTrans" cxnId="{D3D2CAB3-7971-4177-91E5-D12471C99B61}">
      <dgm:prSet/>
      <dgm:spPr/>
      <dgm:t>
        <a:bodyPr/>
        <a:lstStyle/>
        <a:p>
          <a:endParaRPr lang="en-US"/>
        </a:p>
      </dgm:t>
    </dgm:pt>
    <dgm:pt modelId="{42E8B9EA-768C-4E5E-956B-419BF7921884}" type="sibTrans" cxnId="{D3D2CAB3-7971-4177-91E5-D12471C99B61}">
      <dgm:prSet/>
      <dgm:spPr/>
      <dgm:t>
        <a:bodyPr/>
        <a:lstStyle/>
        <a:p>
          <a:endParaRPr lang="en-US"/>
        </a:p>
      </dgm:t>
    </dgm:pt>
    <dgm:pt modelId="{608632DB-1D17-4E50-849D-BC210012804C}">
      <dgm:prSet/>
      <dgm:spPr/>
      <dgm:t>
        <a:bodyPr/>
        <a:lstStyle/>
        <a:p>
          <a:pPr rtl="0"/>
          <a:r>
            <a:rPr lang="en-US" dirty="0" smtClean="0"/>
            <a:t>Individual Control</a:t>
          </a:r>
          <a:endParaRPr lang="en-US" dirty="0"/>
        </a:p>
      </dgm:t>
    </dgm:pt>
    <dgm:pt modelId="{241CB1D9-5A21-4B29-9B89-188FB59A0955}" type="parTrans" cxnId="{13102305-E460-439D-BAEA-8F7C71E22F24}">
      <dgm:prSet/>
      <dgm:spPr/>
      <dgm:t>
        <a:bodyPr/>
        <a:lstStyle/>
        <a:p>
          <a:endParaRPr lang="en-US"/>
        </a:p>
      </dgm:t>
    </dgm:pt>
    <dgm:pt modelId="{311CAB14-C7A8-482B-AE22-2C3EA2B7CB70}" type="sibTrans" cxnId="{13102305-E460-439D-BAEA-8F7C71E22F24}">
      <dgm:prSet/>
      <dgm:spPr/>
      <dgm:t>
        <a:bodyPr/>
        <a:lstStyle/>
        <a:p>
          <a:endParaRPr lang="en-US"/>
        </a:p>
      </dgm:t>
    </dgm:pt>
    <dgm:pt modelId="{ED108DF5-B0D8-4EA9-BC7D-67486C5F9BB8}">
      <dgm:prSet/>
      <dgm:spPr/>
      <dgm:t>
        <a:bodyPr/>
        <a:lstStyle/>
        <a:p>
          <a:pPr rtl="0"/>
          <a:r>
            <a:rPr lang="en-US" dirty="0" smtClean="0"/>
            <a:t>Familiar</a:t>
          </a:r>
          <a:endParaRPr lang="en-US" dirty="0"/>
        </a:p>
      </dgm:t>
    </dgm:pt>
    <dgm:pt modelId="{4587713B-B34B-4D43-AC3D-DFC41AACEDE8}" type="parTrans" cxnId="{E76E9BE6-CA0A-44AE-8A32-E527E530BF12}">
      <dgm:prSet/>
      <dgm:spPr/>
      <dgm:t>
        <a:bodyPr/>
        <a:lstStyle/>
        <a:p>
          <a:endParaRPr lang="en-US"/>
        </a:p>
      </dgm:t>
    </dgm:pt>
    <dgm:pt modelId="{D7E02345-3889-4CFC-9C3D-F04AB9ACEAFE}" type="sibTrans" cxnId="{E76E9BE6-CA0A-44AE-8A32-E527E530BF12}">
      <dgm:prSet/>
      <dgm:spPr/>
      <dgm:t>
        <a:bodyPr/>
        <a:lstStyle/>
        <a:p>
          <a:endParaRPr lang="en-US"/>
        </a:p>
      </dgm:t>
    </dgm:pt>
    <dgm:pt modelId="{2C702739-C1CB-474A-8CC7-0E39A839DD66}">
      <dgm:prSet/>
      <dgm:spPr/>
      <dgm:t>
        <a:bodyPr/>
        <a:lstStyle/>
        <a:p>
          <a:pPr rtl="0"/>
          <a:r>
            <a:rPr lang="en-US" dirty="0" smtClean="0"/>
            <a:t>Low Dread</a:t>
          </a:r>
          <a:endParaRPr lang="en-US" dirty="0"/>
        </a:p>
      </dgm:t>
    </dgm:pt>
    <dgm:pt modelId="{337A9E6E-5685-4242-B4DC-224657CEDA46}" type="parTrans" cxnId="{47155219-8AB7-4316-A7DA-380E64A2AFFA}">
      <dgm:prSet/>
      <dgm:spPr/>
      <dgm:t>
        <a:bodyPr/>
        <a:lstStyle/>
        <a:p>
          <a:endParaRPr lang="en-US"/>
        </a:p>
      </dgm:t>
    </dgm:pt>
    <dgm:pt modelId="{105513EF-E1F6-4D8B-8914-558608A071A4}" type="sibTrans" cxnId="{47155219-8AB7-4316-A7DA-380E64A2AFFA}">
      <dgm:prSet/>
      <dgm:spPr/>
      <dgm:t>
        <a:bodyPr/>
        <a:lstStyle/>
        <a:p>
          <a:endParaRPr lang="en-US"/>
        </a:p>
      </dgm:t>
    </dgm:pt>
    <dgm:pt modelId="{F8D4D4DC-03BD-46B6-827F-EDDD224A79B2}">
      <dgm:prSet/>
      <dgm:spPr/>
      <dgm:t>
        <a:bodyPr/>
        <a:lstStyle/>
        <a:p>
          <a:pPr rtl="0"/>
          <a:r>
            <a:rPr lang="en-US" dirty="0" smtClean="0"/>
            <a:t>Affects Everybody</a:t>
          </a:r>
          <a:endParaRPr lang="en-US" dirty="0"/>
        </a:p>
      </dgm:t>
    </dgm:pt>
    <dgm:pt modelId="{F826D547-8171-45A9-B64C-738145594907}" type="parTrans" cxnId="{F7A9DF7B-F108-4BD6-AEAC-08E8053CEA34}">
      <dgm:prSet/>
      <dgm:spPr/>
      <dgm:t>
        <a:bodyPr/>
        <a:lstStyle/>
        <a:p>
          <a:endParaRPr lang="en-US"/>
        </a:p>
      </dgm:t>
    </dgm:pt>
    <dgm:pt modelId="{564B05A0-23E2-47D1-81A1-3A17F964EF1D}" type="sibTrans" cxnId="{F7A9DF7B-F108-4BD6-AEAC-08E8053CEA34}">
      <dgm:prSet/>
      <dgm:spPr/>
      <dgm:t>
        <a:bodyPr/>
        <a:lstStyle/>
        <a:p>
          <a:endParaRPr lang="en-US"/>
        </a:p>
      </dgm:t>
    </dgm:pt>
    <dgm:pt modelId="{0CE15CD5-C762-4403-AB46-46CCE8B21B3E}">
      <dgm:prSet/>
      <dgm:spPr/>
      <dgm:t>
        <a:bodyPr/>
        <a:lstStyle/>
        <a:p>
          <a:pPr rtl="0"/>
          <a:r>
            <a:rPr lang="en-US" dirty="0" smtClean="0"/>
            <a:t>Naturally Occurring</a:t>
          </a:r>
          <a:endParaRPr lang="en-US" dirty="0"/>
        </a:p>
      </dgm:t>
    </dgm:pt>
    <dgm:pt modelId="{AA8FA88C-846D-4A11-B227-D3E1BDA852DC}" type="parTrans" cxnId="{28BC2259-08F1-448C-9111-344E1CCCD99D}">
      <dgm:prSet/>
      <dgm:spPr/>
      <dgm:t>
        <a:bodyPr/>
        <a:lstStyle/>
        <a:p>
          <a:endParaRPr lang="en-US"/>
        </a:p>
      </dgm:t>
    </dgm:pt>
    <dgm:pt modelId="{CA012081-1243-4FDE-B127-EACFBF0F9AD5}" type="sibTrans" cxnId="{28BC2259-08F1-448C-9111-344E1CCCD99D}">
      <dgm:prSet/>
      <dgm:spPr/>
      <dgm:t>
        <a:bodyPr/>
        <a:lstStyle/>
        <a:p>
          <a:endParaRPr lang="en-US"/>
        </a:p>
      </dgm:t>
    </dgm:pt>
    <dgm:pt modelId="{A7282FDA-8B4C-4590-B00B-DE62B4A9AA24}">
      <dgm:prSet/>
      <dgm:spPr/>
      <dgm:t>
        <a:bodyPr/>
        <a:lstStyle/>
        <a:p>
          <a:pPr algn="ctr" rtl="0"/>
          <a:r>
            <a:rPr lang="en-US" dirty="0" smtClean="0"/>
            <a:t>Little Media Attention</a:t>
          </a:r>
          <a:endParaRPr lang="en-US" dirty="0"/>
        </a:p>
      </dgm:t>
    </dgm:pt>
    <dgm:pt modelId="{66B6685A-5F50-48AB-AE8D-281B259EC621}" type="parTrans" cxnId="{66F351A1-A11E-4F2F-91AA-BEDD516A5964}">
      <dgm:prSet/>
      <dgm:spPr/>
      <dgm:t>
        <a:bodyPr/>
        <a:lstStyle/>
        <a:p>
          <a:endParaRPr lang="en-US"/>
        </a:p>
      </dgm:t>
    </dgm:pt>
    <dgm:pt modelId="{7E4D45D5-FF25-4916-A6AA-E52F92FF0489}" type="sibTrans" cxnId="{66F351A1-A11E-4F2F-91AA-BEDD516A5964}">
      <dgm:prSet/>
      <dgm:spPr/>
      <dgm:t>
        <a:bodyPr/>
        <a:lstStyle/>
        <a:p>
          <a:endParaRPr lang="en-US"/>
        </a:p>
      </dgm:t>
    </dgm:pt>
    <dgm:pt modelId="{704EC5F1-DC52-45BF-8CE2-88DCB8A05929}">
      <dgm:prSet/>
      <dgm:spPr/>
      <dgm:t>
        <a:bodyPr/>
        <a:lstStyle/>
        <a:p>
          <a:pPr rtl="0"/>
          <a:r>
            <a:rPr lang="en-US" dirty="0" smtClean="0"/>
            <a:t>Understood</a:t>
          </a:r>
          <a:endParaRPr lang="en-US" dirty="0"/>
        </a:p>
      </dgm:t>
    </dgm:pt>
    <dgm:pt modelId="{7501FF0A-91C6-473D-9CA6-631462EB97AA}" type="parTrans" cxnId="{437918E3-991D-4AC2-8E75-D09CE9A7E323}">
      <dgm:prSet/>
      <dgm:spPr/>
      <dgm:t>
        <a:bodyPr/>
        <a:lstStyle/>
        <a:p>
          <a:endParaRPr lang="en-US"/>
        </a:p>
      </dgm:t>
    </dgm:pt>
    <dgm:pt modelId="{69BD341B-3AAE-4DF1-AEE6-449EEA2C3AE8}" type="sibTrans" cxnId="{437918E3-991D-4AC2-8E75-D09CE9A7E323}">
      <dgm:prSet/>
      <dgm:spPr/>
      <dgm:t>
        <a:bodyPr/>
        <a:lstStyle/>
        <a:p>
          <a:endParaRPr lang="en-US"/>
        </a:p>
      </dgm:t>
    </dgm:pt>
    <dgm:pt modelId="{16EC3ECA-47CD-4F2B-81DD-6E9D049BA2FA}">
      <dgm:prSet/>
      <dgm:spPr/>
      <dgm:t>
        <a:bodyPr/>
        <a:lstStyle/>
        <a:p>
          <a:pPr rtl="0"/>
          <a:r>
            <a:rPr lang="en-US" dirty="0" smtClean="0"/>
            <a:t>High Trust</a:t>
          </a:r>
          <a:endParaRPr lang="en-US" dirty="0"/>
        </a:p>
      </dgm:t>
    </dgm:pt>
    <dgm:pt modelId="{C860C215-C7BB-4C3A-8ACC-0E0E7DD7A85F}" type="parTrans" cxnId="{1CB30877-D445-4027-BDA1-4F41ABA90D2C}">
      <dgm:prSet/>
      <dgm:spPr/>
      <dgm:t>
        <a:bodyPr/>
        <a:lstStyle/>
        <a:p>
          <a:endParaRPr lang="en-US"/>
        </a:p>
      </dgm:t>
    </dgm:pt>
    <dgm:pt modelId="{A691C64A-7F54-437A-B498-51A779AC38C4}" type="sibTrans" cxnId="{1CB30877-D445-4027-BDA1-4F41ABA90D2C}">
      <dgm:prSet/>
      <dgm:spPr/>
      <dgm:t>
        <a:bodyPr/>
        <a:lstStyle/>
        <a:p>
          <a:endParaRPr lang="en-US"/>
        </a:p>
      </dgm:t>
    </dgm:pt>
    <dgm:pt modelId="{78784ABE-CCCE-4C70-91ED-D2DB90A7E443}">
      <dgm:prSet/>
      <dgm:spPr/>
      <dgm:t>
        <a:bodyPr/>
        <a:lstStyle/>
        <a:p>
          <a:pPr rtl="0"/>
          <a:r>
            <a:rPr lang="en-US" dirty="0" smtClean="0"/>
            <a:t>Consequences Limited/Known</a:t>
          </a:r>
          <a:endParaRPr lang="en-US" dirty="0"/>
        </a:p>
      </dgm:t>
    </dgm:pt>
    <dgm:pt modelId="{AED758AF-C0DC-49E7-815A-2BAADD594615}" type="parTrans" cxnId="{E27F63AF-EA02-40DD-B18D-86AD7504E6E7}">
      <dgm:prSet/>
      <dgm:spPr/>
      <dgm:t>
        <a:bodyPr/>
        <a:lstStyle/>
        <a:p>
          <a:endParaRPr lang="en-US"/>
        </a:p>
      </dgm:t>
    </dgm:pt>
    <dgm:pt modelId="{C6E7C0F7-ED91-41E0-B139-346391F3C43D}" type="sibTrans" cxnId="{E27F63AF-EA02-40DD-B18D-86AD7504E6E7}">
      <dgm:prSet/>
      <dgm:spPr/>
      <dgm:t>
        <a:bodyPr/>
        <a:lstStyle/>
        <a:p>
          <a:endParaRPr lang="en-US"/>
        </a:p>
      </dgm:t>
    </dgm:pt>
    <dgm:pt modelId="{798C339E-EC24-4793-8391-ABCA092A763B}">
      <dgm:prSet/>
      <dgm:spPr/>
      <dgm:t>
        <a:bodyPr/>
        <a:lstStyle/>
        <a:p>
          <a:pPr rtl="0"/>
          <a:r>
            <a:rPr lang="en-US" dirty="0" smtClean="0"/>
            <a:t>Benefits Understood</a:t>
          </a:r>
          <a:endParaRPr lang="en-US" dirty="0"/>
        </a:p>
      </dgm:t>
    </dgm:pt>
    <dgm:pt modelId="{758C8B8F-4CBD-4233-938F-499CDE8E7064}" type="parTrans" cxnId="{EB90AC9C-5F99-4282-AC6B-7EA146538C31}">
      <dgm:prSet/>
      <dgm:spPr/>
      <dgm:t>
        <a:bodyPr/>
        <a:lstStyle/>
        <a:p>
          <a:endParaRPr lang="en-US"/>
        </a:p>
      </dgm:t>
    </dgm:pt>
    <dgm:pt modelId="{DE5F1A73-6F0A-4024-957D-B6145ACDE41A}" type="sibTrans" cxnId="{EB90AC9C-5F99-4282-AC6B-7EA146538C31}">
      <dgm:prSet/>
      <dgm:spPr/>
      <dgm:t>
        <a:bodyPr/>
        <a:lstStyle/>
        <a:p>
          <a:endParaRPr lang="en-US"/>
        </a:p>
      </dgm:t>
    </dgm:pt>
    <dgm:pt modelId="{0710F691-BE32-42D4-83BA-1301A92F71BF}">
      <dgm:prSet/>
      <dgm:spPr/>
      <dgm:t>
        <a:bodyPr/>
        <a:lstStyle/>
        <a:p>
          <a:pPr rtl="0"/>
          <a:r>
            <a:rPr lang="en-US" dirty="0" smtClean="0"/>
            <a:t>Alternatives Available</a:t>
          </a:r>
          <a:endParaRPr lang="en-US" dirty="0"/>
        </a:p>
      </dgm:t>
    </dgm:pt>
    <dgm:pt modelId="{55AC202C-4830-469D-BCBE-A6DF3FA487F1}" type="parTrans" cxnId="{B30408F1-3980-41E0-A8A3-3D8887FF80B1}">
      <dgm:prSet/>
      <dgm:spPr/>
      <dgm:t>
        <a:bodyPr/>
        <a:lstStyle/>
        <a:p>
          <a:endParaRPr lang="en-US"/>
        </a:p>
      </dgm:t>
    </dgm:pt>
    <dgm:pt modelId="{410F2F75-1876-44DC-95A9-BFE9857FCE41}" type="sibTrans" cxnId="{B30408F1-3980-41E0-A8A3-3D8887FF80B1}">
      <dgm:prSet/>
      <dgm:spPr/>
      <dgm:t>
        <a:bodyPr/>
        <a:lstStyle/>
        <a:p>
          <a:endParaRPr lang="en-US"/>
        </a:p>
      </dgm:t>
    </dgm:pt>
    <dgm:pt modelId="{C7C7C835-CE4C-4CD8-848A-FD5320BD9274}" type="pres">
      <dgm:prSet presAssocID="{60EBB7AB-4A08-478C-81E2-6A5B8BB2EF62}" presName="Name0" presStyleCnt="0">
        <dgm:presLayoutVars>
          <dgm:chPref val="3"/>
          <dgm:dir val="rev"/>
          <dgm:animLvl val="lvl"/>
          <dgm:resizeHandles/>
        </dgm:presLayoutVars>
      </dgm:prSet>
      <dgm:spPr/>
      <dgm:t>
        <a:bodyPr/>
        <a:lstStyle/>
        <a:p>
          <a:endParaRPr lang="en-US"/>
        </a:p>
      </dgm:t>
    </dgm:pt>
    <dgm:pt modelId="{422305D2-9FA1-4D75-A7E0-B7840BDDE48E}" type="pres">
      <dgm:prSet presAssocID="{005D2FF7-1829-4A85-A925-C1C2DB81DFE2}" presName="horFlow" presStyleCnt="0"/>
      <dgm:spPr/>
    </dgm:pt>
    <dgm:pt modelId="{D3F2F774-DC62-402E-9709-49B7EEDCF83B}" type="pres">
      <dgm:prSet presAssocID="{005D2FF7-1829-4A85-A925-C1C2DB81DFE2}" presName="bigChev" presStyleLbl="node1" presStyleIdx="0" presStyleCnt="13" custScaleX="479923"/>
      <dgm:spPr/>
      <dgm:t>
        <a:bodyPr/>
        <a:lstStyle/>
        <a:p>
          <a:endParaRPr lang="en-US"/>
        </a:p>
      </dgm:t>
    </dgm:pt>
    <dgm:pt modelId="{A4136FDE-67E0-47EE-A373-03C18F42D885}" type="pres">
      <dgm:prSet presAssocID="{005D2FF7-1829-4A85-A925-C1C2DB81DFE2}" presName="vSp" presStyleCnt="0"/>
      <dgm:spPr/>
    </dgm:pt>
    <dgm:pt modelId="{07106E78-8ECA-4B5B-8003-4EFE877FEE27}" type="pres">
      <dgm:prSet presAssocID="{B4655519-6F32-4770-AD85-65FFA9B7C3B2}" presName="horFlow" presStyleCnt="0"/>
      <dgm:spPr/>
    </dgm:pt>
    <dgm:pt modelId="{A9A1920F-DD57-410A-999E-7E6F890E17B0}" type="pres">
      <dgm:prSet presAssocID="{B4655519-6F32-4770-AD85-65FFA9B7C3B2}" presName="bigChev" presStyleLbl="node1" presStyleIdx="1" presStyleCnt="13" custScaleX="479923"/>
      <dgm:spPr/>
      <dgm:t>
        <a:bodyPr/>
        <a:lstStyle/>
        <a:p>
          <a:endParaRPr lang="en-US"/>
        </a:p>
      </dgm:t>
    </dgm:pt>
    <dgm:pt modelId="{DDCC9E6E-B919-45A1-9984-CAC6F43AA866}" type="pres">
      <dgm:prSet presAssocID="{B4655519-6F32-4770-AD85-65FFA9B7C3B2}" presName="vSp" presStyleCnt="0"/>
      <dgm:spPr/>
    </dgm:pt>
    <dgm:pt modelId="{1BE77778-3250-421E-A619-F6DC8B740F40}" type="pres">
      <dgm:prSet presAssocID="{608632DB-1D17-4E50-849D-BC210012804C}" presName="horFlow" presStyleCnt="0"/>
      <dgm:spPr/>
    </dgm:pt>
    <dgm:pt modelId="{AD421C62-A909-4C88-835F-55DB554376FB}" type="pres">
      <dgm:prSet presAssocID="{608632DB-1D17-4E50-849D-BC210012804C}" presName="bigChev" presStyleLbl="node1" presStyleIdx="2" presStyleCnt="13" custScaleX="479923"/>
      <dgm:spPr/>
      <dgm:t>
        <a:bodyPr/>
        <a:lstStyle/>
        <a:p>
          <a:endParaRPr lang="en-US"/>
        </a:p>
      </dgm:t>
    </dgm:pt>
    <dgm:pt modelId="{EC3B1854-9380-432E-8281-84374790772A}" type="pres">
      <dgm:prSet presAssocID="{608632DB-1D17-4E50-849D-BC210012804C}" presName="vSp" presStyleCnt="0"/>
      <dgm:spPr/>
    </dgm:pt>
    <dgm:pt modelId="{EC4AAE41-77C7-4B47-AA45-89CF53CDA747}" type="pres">
      <dgm:prSet presAssocID="{ED108DF5-B0D8-4EA9-BC7D-67486C5F9BB8}" presName="horFlow" presStyleCnt="0"/>
      <dgm:spPr/>
    </dgm:pt>
    <dgm:pt modelId="{5285B1F2-4A53-4BD2-B35D-8CA0B92C0A3B}" type="pres">
      <dgm:prSet presAssocID="{ED108DF5-B0D8-4EA9-BC7D-67486C5F9BB8}" presName="bigChev" presStyleLbl="node1" presStyleIdx="3" presStyleCnt="13" custScaleX="479923"/>
      <dgm:spPr/>
      <dgm:t>
        <a:bodyPr/>
        <a:lstStyle/>
        <a:p>
          <a:endParaRPr lang="en-US"/>
        </a:p>
      </dgm:t>
    </dgm:pt>
    <dgm:pt modelId="{14374B71-8722-4E00-AA32-CB77806CBB2F}" type="pres">
      <dgm:prSet presAssocID="{ED108DF5-B0D8-4EA9-BC7D-67486C5F9BB8}" presName="vSp" presStyleCnt="0"/>
      <dgm:spPr/>
    </dgm:pt>
    <dgm:pt modelId="{7BAC2403-24DF-4DD3-AF99-2EF696DDBAFC}" type="pres">
      <dgm:prSet presAssocID="{2C702739-C1CB-474A-8CC7-0E39A839DD66}" presName="horFlow" presStyleCnt="0"/>
      <dgm:spPr/>
    </dgm:pt>
    <dgm:pt modelId="{F2637C36-464D-4D61-BA34-D407417392EB}" type="pres">
      <dgm:prSet presAssocID="{2C702739-C1CB-474A-8CC7-0E39A839DD66}" presName="bigChev" presStyleLbl="node1" presStyleIdx="4" presStyleCnt="13" custScaleX="479923"/>
      <dgm:spPr/>
      <dgm:t>
        <a:bodyPr/>
        <a:lstStyle/>
        <a:p>
          <a:endParaRPr lang="en-US"/>
        </a:p>
      </dgm:t>
    </dgm:pt>
    <dgm:pt modelId="{864B45D8-35F6-4D90-A982-04EB1EE081B3}" type="pres">
      <dgm:prSet presAssocID="{2C702739-C1CB-474A-8CC7-0E39A839DD66}" presName="vSp" presStyleCnt="0"/>
      <dgm:spPr/>
    </dgm:pt>
    <dgm:pt modelId="{18E6CF5F-A62D-4473-B30F-0F1096D0DDC2}" type="pres">
      <dgm:prSet presAssocID="{F8D4D4DC-03BD-46B6-827F-EDDD224A79B2}" presName="horFlow" presStyleCnt="0"/>
      <dgm:spPr/>
    </dgm:pt>
    <dgm:pt modelId="{5AD3586B-8F33-43F9-B505-D78DE36DF2EB}" type="pres">
      <dgm:prSet presAssocID="{F8D4D4DC-03BD-46B6-827F-EDDD224A79B2}" presName="bigChev" presStyleLbl="node1" presStyleIdx="5" presStyleCnt="13" custScaleX="479923"/>
      <dgm:spPr/>
      <dgm:t>
        <a:bodyPr/>
        <a:lstStyle/>
        <a:p>
          <a:endParaRPr lang="en-US"/>
        </a:p>
      </dgm:t>
    </dgm:pt>
    <dgm:pt modelId="{D095E31D-6D93-420C-A7ED-756E8B4051BD}" type="pres">
      <dgm:prSet presAssocID="{F8D4D4DC-03BD-46B6-827F-EDDD224A79B2}" presName="vSp" presStyleCnt="0"/>
      <dgm:spPr/>
    </dgm:pt>
    <dgm:pt modelId="{9B3506D9-2FCB-489B-8226-6A6996251153}" type="pres">
      <dgm:prSet presAssocID="{0CE15CD5-C762-4403-AB46-46CCE8B21B3E}" presName="horFlow" presStyleCnt="0"/>
      <dgm:spPr/>
    </dgm:pt>
    <dgm:pt modelId="{2F3E6CC2-C506-44B8-B81F-27DC737E9DFD}" type="pres">
      <dgm:prSet presAssocID="{0CE15CD5-C762-4403-AB46-46CCE8B21B3E}" presName="bigChev" presStyleLbl="node1" presStyleIdx="6" presStyleCnt="13" custScaleX="479923"/>
      <dgm:spPr/>
      <dgm:t>
        <a:bodyPr/>
        <a:lstStyle/>
        <a:p>
          <a:endParaRPr lang="en-US"/>
        </a:p>
      </dgm:t>
    </dgm:pt>
    <dgm:pt modelId="{43F48BE1-B65D-4852-9A79-5D00118CBBC2}" type="pres">
      <dgm:prSet presAssocID="{0CE15CD5-C762-4403-AB46-46CCE8B21B3E}" presName="vSp" presStyleCnt="0"/>
      <dgm:spPr/>
    </dgm:pt>
    <dgm:pt modelId="{54D857FD-BE9C-4448-B245-0C30EFEEF495}" type="pres">
      <dgm:prSet presAssocID="{A7282FDA-8B4C-4590-B00B-DE62B4A9AA24}" presName="horFlow" presStyleCnt="0"/>
      <dgm:spPr/>
    </dgm:pt>
    <dgm:pt modelId="{A38E022E-543E-489F-9F66-5E51CEBFDBDF}" type="pres">
      <dgm:prSet presAssocID="{A7282FDA-8B4C-4590-B00B-DE62B4A9AA24}" presName="bigChev" presStyleLbl="node1" presStyleIdx="7" presStyleCnt="13" custScaleX="479923"/>
      <dgm:spPr/>
      <dgm:t>
        <a:bodyPr/>
        <a:lstStyle/>
        <a:p>
          <a:endParaRPr lang="en-US"/>
        </a:p>
      </dgm:t>
    </dgm:pt>
    <dgm:pt modelId="{3F3BA723-F2CC-437C-9C4C-C1669DB9EDEF}" type="pres">
      <dgm:prSet presAssocID="{A7282FDA-8B4C-4590-B00B-DE62B4A9AA24}" presName="vSp" presStyleCnt="0"/>
      <dgm:spPr/>
    </dgm:pt>
    <dgm:pt modelId="{054961E0-F031-41AB-BAB5-DF89721A23E0}" type="pres">
      <dgm:prSet presAssocID="{704EC5F1-DC52-45BF-8CE2-88DCB8A05929}" presName="horFlow" presStyleCnt="0"/>
      <dgm:spPr/>
    </dgm:pt>
    <dgm:pt modelId="{8A071EB4-2762-4E66-A948-90A8629C3A7C}" type="pres">
      <dgm:prSet presAssocID="{704EC5F1-DC52-45BF-8CE2-88DCB8A05929}" presName="bigChev" presStyleLbl="node1" presStyleIdx="8" presStyleCnt="13" custScaleX="479923"/>
      <dgm:spPr/>
      <dgm:t>
        <a:bodyPr/>
        <a:lstStyle/>
        <a:p>
          <a:endParaRPr lang="en-US"/>
        </a:p>
      </dgm:t>
    </dgm:pt>
    <dgm:pt modelId="{151794F7-0082-49AA-A159-CACE2CC3004B}" type="pres">
      <dgm:prSet presAssocID="{704EC5F1-DC52-45BF-8CE2-88DCB8A05929}" presName="vSp" presStyleCnt="0"/>
      <dgm:spPr/>
    </dgm:pt>
    <dgm:pt modelId="{DE8CCFC0-DC67-4D1E-9048-7122706EBCCA}" type="pres">
      <dgm:prSet presAssocID="{16EC3ECA-47CD-4F2B-81DD-6E9D049BA2FA}" presName="horFlow" presStyleCnt="0"/>
      <dgm:spPr/>
    </dgm:pt>
    <dgm:pt modelId="{806711F5-D2B2-440B-9484-69BFEBBA8FD5}" type="pres">
      <dgm:prSet presAssocID="{16EC3ECA-47CD-4F2B-81DD-6E9D049BA2FA}" presName="bigChev" presStyleLbl="node1" presStyleIdx="9" presStyleCnt="13" custScaleX="479923"/>
      <dgm:spPr/>
      <dgm:t>
        <a:bodyPr/>
        <a:lstStyle/>
        <a:p>
          <a:endParaRPr lang="en-US"/>
        </a:p>
      </dgm:t>
    </dgm:pt>
    <dgm:pt modelId="{8A3788F5-E167-43E0-8F26-2C33AF505BA1}" type="pres">
      <dgm:prSet presAssocID="{16EC3ECA-47CD-4F2B-81DD-6E9D049BA2FA}" presName="vSp" presStyleCnt="0"/>
      <dgm:spPr/>
    </dgm:pt>
    <dgm:pt modelId="{2574B589-30BB-4417-8B61-62D06D5ED14B}" type="pres">
      <dgm:prSet presAssocID="{78784ABE-CCCE-4C70-91ED-D2DB90A7E443}" presName="horFlow" presStyleCnt="0"/>
      <dgm:spPr/>
    </dgm:pt>
    <dgm:pt modelId="{04DFE301-2861-4FAD-B05D-0568800C39E4}" type="pres">
      <dgm:prSet presAssocID="{78784ABE-CCCE-4C70-91ED-D2DB90A7E443}" presName="bigChev" presStyleLbl="node1" presStyleIdx="10" presStyleCnt="13" custScaleX="479923"/>
      <dgm:spPr/>
      <dgm:t>
        <a:bodyPr/>
        <a:lstStyle/>
        <a:p>
          <a:endParaRPr lang="en-US"/>
        </a:p>
      </dgm:t>
    </dgm:pt>
    <dgm:pt modelId="{D1F22EE8-460B-4D62-BB37-75EFD4D6359F}" type="pres">
      <dgm:prSet presAssocID="{78784ABE-CCCE-4C70-91ED-D2DB90A7E443}" presName="vSp" presStyleCnt="0"/>
      <dgm:spPr/>
    </dgm:pt>
    <dgm:pt modelId="{DF69AB37-6A48-4CDE-B8BE-B65025F4857A}" type="pres">
      <dgm:prSet presAssocID="{798C339E-EC24-4793-8391-ABCA092A763B}" presName="horFlow" presStyleCnt="0"/>
      <dgm:spPr/>
    </dgm:pt>
    <dgm:pt modelId="{C9D611C5-8696-4278-8EA8-79516AFDB213}" type="pres">
      <dgm:prSet presAssocID="{798C339E-EC24-4793-8391-ABCA092A763B}" presName="bigChev" presStyleLbl="node1" presStyleIdx="11" presStyleCnt="13" custScaleX="479923"/>
      <dgm:spPr/>
      <dgm:t>
        <a:bodyPr/>
        <a:lstStyle/>
        <a:p>
          <a:endParaRPr lang="en-US"/>
        </a:p>
      </dgm:t>
    </dgm:pt>
    <dgm:pt modelId="{071E3CE2-15AA-4650-90AD-6DD718E08938}" type="pres">
      <dgm:prSet presAssocID="{798C339E-EC24-4793-8391-ABCA092A763B}" presName="vSp" presStyleCnt="0"/>
      <dgm:spPr/>
    </dgm:pt>
    <dgm:pt modelId="{BEE266A5-02D0-4657-A9FD-624B76C314C4}" type="pres">
      <dgm:prSet presAssocID="{0710F691-BE32-42D4-83BA-1301A92F71BF}" presName="horFlow" presStyleCnt="0"/>
      <dgm:spPr/>
    </dgm:pt>
    <dgm:pt modelId="{5C75C3BD-6535-48CB-9D19-C250F9D9E23E}" type="pres">
      <dgm:prSet presAssocID="{0710F691-BE32-42D4-83BA-1301A92F71BF}" presName="bigChev" presStyleLbl="node1" presStyleIdx="12" presStyleCnt="13" custScaleX="479923"/>
      <dgm:spPr/>
      <dgm:t>
        <a:bodyPr/>
        <a:lstStyle/>
        <a:p>
          <a:endParaRPr lang="en-US"/>
        </a:p>
      </dgm:t>
    </dgm:pt>
  </dgm:ptLst>
  <dgm:cxnLst>
    <dgm:cxn modelId="{33B4950D-22DC-4219-8863-1152867C7EB4}" type="presOf" srcId="{B4655519-6F32-4770-AD85-65FFA9B7C3B2}" destId="{A9A1920F-DD57-410A-999E-7E6F890E17B0}" srcOrd="0" destOrd="0" presId="urn:microsoft.com/office/officeart/2005/8/layout/lProcess3"/>
    <dgm:cxn modelId="{8F4E0D1D-2D98-4B24-A49A-5B73F4C529A0}" srcId="{60EBB7AB-4A08-478C-81E2-6A5B8BB2EF62}" destId="{005D2FF7-1829-4A85-A925-C1C2DB81DFE2}" srcOrd="0" destOrd="0" parTransId="{86A46CF9-9092-428D-BE90-56C8DAAA4818}" sibTransId="{BD54B29F-5510-445D-9691-86E92D9E385C}"/>
    <dgm:cxn modelId="{EBB75079-2B8D-429A-B911-DB7A88A6B2C7}" type="presOf" srcId="{005D2FF7-1829-4A85-A925-C1C2DB81DFE2}" destId="{D3F2F774-DC62-402E-9709-49B7EEDCF83B}" srcOrd="0" destOrd="0" presId="urn:microsoft.com/office/officeart/2005/8/layout/lProcess3"/>
    <dgm:cxn modelId="{5054F301-F0C6-4069-B9EE-2F96D713DDDD}" type="presOf" srcId="{0CE15CD5-C762-4403-AB46-46CCE8B21B3E}" destId="{2F3E6CC2-C506-44B8-B81F-27DC737E9DFD}" srcOrd="0" destOrd="0" presId="urn:microsoft.com/office/officeart/2005/8/layout/lProcess3"/>
    <dgm:cxn modelId="{C939E4F3-D5ED-4F07-82C5-1B9565C7D658}" type="presOf" srcId="{A7282FDA-8B4C-4590-B00B-DE62B4A9AA24}" destId="{A38E022E-543E-489F-9F66-5E51CEBFDBDF}" srcOrd="0" destOrd="0" presId="urn:microsoft.com/office/officeart/2005/8/layout/lProcess3"/>
    <dgm:cxn modelId="{E27F63AF-EA02-40DD-B18D-86AD7504E6E7}" srcId="{60EBB7AB-4A08-478C-81E2-6A5B8BB2EF62}" destId="{78784ABE-CCCE-4C70-91ED-D2DB90A7E443}" srcOrd="10" destOrd="0" parTransId="{AED758AF-C0DC-49E7-815A-2BAADD594615}" sibTransId="{C6E7C0F7-ED91-41E0-B139-346391F3C43D}"/>
    <dgm:cxn modelId="{84EA8936-BD97-4738-AEC3-9267C4DF6AC8}" type="presOf" srcId="{798C339E-EC24-4793-8391-ABCA092A763B}" destId="{C9D611C5-8696-4278-8EA8-79516AFDB213}" srcOrd="0" destOrd="0" presId="urn:microsoft.com/office/officeart/2005/8/layout/lProcess3"/>
    <dgm:cxn modelId="{66F351A1-A11E-4F2F-91AA-BEDD516A5964}" srcId="{60EBB7AB-4A08-478C-81E2-6A5B8BB2EF62}" destId="{A7282FDA-8B4C-4590-B00B-DE62B4A9AA24}" srcOrd="7" destOrd="0" parTransId="{66B6685A-5F50-48AB-AE8D-281B259EC621}" sibTransId="{7E4D45D5-FF25-4916-A6AA-E52F92FF0489}"/>
    <dgm:cxn modelId="{13102305-E460-439D-BAEA-8F7C71E22F24}" srcId="{60EBB7AB-4A08-478C-81E2-6A5B8BB2EF62}" destId="{608632DB-1D17-4E50-849D-BC210012804C}" srcOrd="2" destOrd="0" parTransId="{241CB1D9-5A21-4B29-9B89-188FB59A0955}" sibTransId="{311CAB14-C7A8-482B-AE22-2C3EA2B7CB70}"/>
    <dgm:cxn modelId="{F7A9DF7B-F108-4BD6-AEAC-08E8053CEA34}" srcId="{60EBB7AB-4A08-478C-81E2-6A5B8BB2EF62}" destId="{F8D4D4DC-03BD-46B6-827F-EDDD224A79B2}" srcOrd="5" destOrd="0" parTransId="{F826D547-8171-45A9-B64C-738145594907}" sibTransId="{564B05A0-23E2-47D1-81A1-3A17F964EF1D}"/>
    <dgm:cxn modelId="{90EEF955-9BEE-4575-87D7-163481E0C2F8}" type="presOf" srcId="{ED108DF5-B0D8-4EA9-BC7D-67486C5F9BB8}" destId="{5285B1F2-4A53-4BD2-B35D-8CA0B92C0A3B}" srcOrd="0" destOrd="0" presId="urn:microsoft.com/office/officeart/2005/8/layout/lProcess3"/>
    <dgm:cxn modelId="{E76E9BE6-CA0A-44AE-8A32-E527E530BF12}" srcId="{60EBB7AB-4A08-478C-81E2-6A5B8BB2EF62}" destId="{ED108DF5-B0D8-4EA9-BC7D-67486C5F9BB8}" srcOrd="3" destOrd="0" parTransId="{4587713B-B34B-4D43-AC3D-DFC41AACEDE8}" sibTransId="{D7E02345-3889-4CFC-9C3D-F04AB9ACEAFE}"/>
    <dgm:cxn modelId="{6E3D8DF3-A04A-482D-A26E-EF0A3D3DD881}" type="presOf" srcId="{0710F691-BE32-42D4-83BA-1301A92F71BF}" destId="{5C75C3BD-6535-48CB-9D19-C250F9D9E23E}" srcOrd="0" destOrd="0" presId="urn:microsoft.com/office/officeart/2005/8/layout/lProcess3"/>
    <dgm:cxn modelId="{39D02B7A-F6AA-4EBD-AD73-9F5AC1FC22E3}" type="presOf" srcId="{F8D4D4DC-03BD-46B6-827F-EDDD224A79B2}" destId="{5AD3586B-8F33-43F9-B505-D78DE36DF2EB}" srcOrd="0" destOrd="0" presId="urn:microsoft.com/office/officeart/2005/8/layout/lProcess3"/>
    <dgm:cxn modelId="{8DC547D5-9500-4F4A-9F50-9799EF18BE83}" type="presOf" srcId="{608632DB-1D17-4E50-849D-BC210012804C}" destId="{AD421C62-A909-4C88-835F-55DB554376FB}" srcOrd="0" destOrd="0" presId="urn:microsoft.com/office/officeart/2005/8/layout/lProcess3"/>
    <dgm:cxn modelId="{EB90AC9C-5F99-4282-AC6B-7EA146538C31}" srcId="{60EBB7AB-4A08-478C-81E2-6A5B8BB2EF62}" destId="{798C339E-EC24-4793-8391-ABCA092A763B}" srcOrd="11" destOrd="0" parTransId="{758C8B8F-4CBD-4233-938F-499CDE8E7064}" sibTransId="{DE5F1A73-6F0A-4024-957D-B6145ACDE41A}"/>
    <dgm:cxn modelId="{288C2C5E-43A6-4339-8DAA-1AEDEF4059AB}" type="presOf" srcId="{60EBB7AB-4A08-478C-81E2-6A5B8BB2EF62}" destId="{C7C7C835-CE4C-4CD8-848A-FD5320BD9274}" srcOrd="0" destOrd="0" presId="urn:microsoft.com/office/officeart/2005/8/layout/lProcess3"/>
    <dgm:cxn modelId="{1CB30877-D445-4027-BDA1-4F41ABA90D2C}" srcId="{60EBB7AB-4A08-478C-81E2-6A5B8BB2EF62}" destId="{16EC3ECA-47CD-4F2B-81DD-6E9D049BA2FA}" srcOrd="9" destOrd="0" parTransId="{C860C215-C7BB-4C3A-8ACC-0E0E7DD7A85F}" sibTransId="{A691C64A-7F54-437A-B498-51A779AC38C4}"/>
    <dgm:cxn modelId="{D3D2CAB3-7971-4177-91E5-D12471C99B61}" srcId="{60EBB7AB-4A08-478C-81E2-6A5B8BB2EF62}" destId="{B4655519-6F32-4770-AD85-65FFA9B7C3B2}" srcOrd="1" destOrd="0" parTransId="{E987079E-E56C-468B-9BD6-0EF9540D59EF}" sibTransId="{42E8B9EA-768C-4E5E-956B-419BF7921884}"/>
    <dgm:cxn modelId="{13DC301A-B5A1-4DA2-B178-4B32C7AF48C4}" type="presOf" srcId="{2C702739-C1CB-474A-8CC7-0E39A839DD66}" destId="{F2637C36-464D-4D61-BA34-D407417392EB}" srcOrd="0" destOrd="0" presId="urn:microsoft.com/office/officeart/2005/8/layout/lProcess3"/>
    <dgm:cxn modelId="{47155219-8AB7-4316-A7DA-380E64A2AFFA}" srcId="{60EBB7AB-4A08-478C-81E2-6A5B8BB2EF62}" destId="{2C702739-C1CB-474A-8CC7-0E39A839DD66}" srcOrd="4" destOrd="0" parTransId="{337A9E6E-5685-4242-B4DC-224657CEDA46}" sibTransId="{105513EF-E1F6-4D8B-8914-558608A071A4}"/>
    <dgm:cxn modelId="{1713FA03-3C52-4312-8A61-D02273BD5904}" type="presOf" srcId="{704EC5F1-DC52-45BF-8CE2-88DCB8A05929}" destId="{8A071EB4-2762-4E66-A948-90A8629C3A7C}" srcOrd="0" destOrd="0" presId="urn:microsoft.com/office/officeart/2005/8/layout/lProcess3"/>
    <dgm:cxn modelId="{437918E3-991D-4AC2-8E75-D09CE9A7E323}" srcId="{60EBB7AB-4A08-478C-81E2-6A5B8BB2EF62}" destId="{704EC5F1-DC52-45BF-8CE2-88DCB8A05929}" srcOrd="8" destOrd="0" parTransId="{7501FF0A-91C6-473D-9CA6-631462EB97AA}" sibTransId="{69BD341B-3AAE-4DF1-AEE6-449EEA2C3AE8}"/>
    <dgm:cxn modelId="{2A276002-8DB0-4FFD-A0E0-18A68B30ECC5}" type="presOf" srcId="{78784ABE-CCCE-4C70-91ED-D2DB90A7E443}" destId="{04DFE301-2861-4FAD-B05D-0568800C39E4}" srcOrd="0" destOrd="0" presId="urn:microsoft.com/office/officeart/2005/8/layout/lProcess3"/>
    <dgm:cxn modelId="{B30408F1-3980-41E0-A8A3-3D8887FF80B1}" srcId="{60EBB7AB-4A08-478C-81E2-6A5B8BB2EF62}" destId="{0710F691-BE32-42D4-83BA-1301A92F71BF}" srcOrd="12" destOrd="0" parTransId="{55AC202C-4830-469D-BCBE-A6DF3FA487F1}" sibTransId="{410F2F75-1876-44DC-95A9-BFE9857FCE41}"/>
    <dgm:cxn modelId="{B5F92066-E5D4-4346-BF69-7C79F65F732C}" type="presOf" srcId="{16EC3ECA-47CD-4F2B-81DD-6E9D049BA2FA}" destId="{806711F5-D2B2-440B-9484-69BFEBBA8FD5}" srcOrd="0" destOrd="0" presId="urn:microsoft.com/office/officeart/2005/8/layout/lProcess3"/>
    <dgm:cxn modelId="{28BC2259-08F1-448C-9111-344E1CCCD99D}" srcId="{60EBB7AB-4A08-478C-81E2-6A5B8BB2EF62}" destId="{0CE15CD5-C762-4403-AB46-46CCE8B21B3E}" srcOrd="6" destOrd="0" parTransId="{AA8FA88C-846D-4A11-B227-D3E1BDA852DC}" sibTransId="{CA012081-1243-4FDE-B127-EACFBF0F9AD5}"/>
    <dgm:cxn modelId="{73B65385-0888-4DDA-94D6-BF623928349E}" type="presParOf" srcId="{C7C7C835-CE4C-4CD8-848A-FD5320BD9274}" destId="{422305D2-9FA1-4D75-A7E0-B7840BDDE48E}" srcOrd="0" destOrd="0" presId="urn:microsoft.com/office/officeart/2005/8/layout/lProcess3"/>
    <dgm:cxn modelId="{3EE877CF-B1A8-4052-9BF0-BD0F5853D7E1}" type="presParOf" srcId="{422305D2-9FA1-4D75-A7E0-B7840BDDE48E}" destId="{D3F2F774-DC62-402E-9709-49B7EEDCF83B}" srcOrd="0" destOrd="0" presId="urn:microsoft.com/office/officeart/2005/8/layout/lProcess3"/>
    <dgm:cxn modelId="{541589A3-CEFC-416A-A946-E8B306B2AA69}" type="presParOf" srcId="{C7C7C835-CE4C-4CD8-848A-FD5320BD9274}" destId="{A4136FDE-67E0-47EE-A373-03C18F42D885}" srcOrd="1" destOrd="0" presId="urn:microsoft.com/office/officeart/2005/8/layout/lProcess3"/>
    <dgm:cxn modelId="{5F411508-170B-416F-9643-4A3B27CE2EC5}" type="presParOf" srcId="{C7C7C835-CE4C-4CD8-848A-FD5320BD9274}" destId="{07106E78-8ECA-4B5B-8003-4EFE877FEE27}" srcOrd="2" destOrd="0" presId="urn:microsoft.com/office/officeart/2005/8/layout/lProcess3"/>
    <dgm:cxn modelId="{C44E23F9-6360-444C-9D36-832371EDFF8C}" type="presParOf" srcId="{07106E78-8ECA-4B5B-8003-4EFE877FEE27}" destId="{A9A1920F-DD57-410A-999E-7E6F890E17B0}" srcOrd="0" destOrd="0" presId="urn:microsoft.com/office/officeart/2005/8/layout/lProcess3"/>
    <dgm:cxn modelId="{A2861AEB-0945-4E25-8D17-EEACD18B3DBA}" type="presParOf" srcId="{C7C7C835-CE4C-4CD8-848A-FD5320BD9274}" destId="{DDCC9E6E-B919-45A1-9984-CAC6F43AA866}" srcOrd="3" destOrd="0" presId="urn:microsoft.com/office/officeart/2005/8/layout/lProcess3"/>
    <dgm:cxn modelId="{9DDAB604-E5E7-46B6-802B-92C0F48D4CB1}" type="presParOf" srcId="{C7C7C835-CE4C-4CD8-848A-FD5320BD9274}" destId="{1BE77778-3250-421E-A619-F6DC8B740F40}" srcOrd="4" destOrd="0" presId="urn:microsoft.com/office/officeart/2005/8/layout/lProcess3"/>
    <dgm:cxn modelId="{358FDB80-7BEC-4C61-BB48-0F025A723C2E}" type="presParOf" srcId="{1BE77778-3250-421E-A619-F6DC8B740F40}" destId="{AD421C62-A909-4C88-835F-55DB554376FB}" srcOrd="0" destOrd="0" presId="urn:microsoft.com/office/officeart/2005/8/layout/lProcess3"/>
    <dgm:cxn modelId="{5A9772E1-8197-4514-9D73-A52283388C02}" type="presParOf" srcId="{C7C7C835-CE4C-4CD8-848A-FD5320BD9274}" destId="{EC3B1854-9380-432E-8281-84374790772A}" srcOrd="5" destOrd="0" presId="urn:microsoft.com/office/officeart/2005/8/layout/lProcess3"/>
    <dgm:cxn modelId="{E33B987E-6885-4F39-AE5A-8BCAA1576F61}" type="presParOf" srcId="{C7C7C835-CE4C-4CD8-848A-FD5320BD9274}" destId="{EC4AAE41-77C7-4B47-AA45-89CF53CDA747}" srcOrd="6" destOrd="0" presId="urn:microsoft.com/office/officeart/2005/8/layout/lProcess3"/>
    <dgm:cxn modelId="{25BA1F49-05E4-4B42-819A-BD658DACB56F}" type="presParOf" srcId="{EC4AAE41-77C7-4B47-AA45-89CF53CDA747}" destId="{5285B1F2-4A53-4BD2-B35D-8CA0B92C0A3B}" srcOrd="0" destOrd="0" presId="urn:microsoft.com/office/officeart/2005/8/layout/lProcess3"/>
    <dgm:cxn modelId="{79DEF7D1-41A9-4AFF-BB94-3C8A3A6B898F}" type="presParOf" srcId="{C7C7C835-CE4C-4CD8-848A-FD5320BD9274}" destId="{14374B71-8722-4E00-AA32-CB77806CBB2F}" srcOrd="7" destOrd="0" presId="urn:microsoft.com/office/officeart/2005/8/layout/lProcess3"/>
    <dgm:cxn modelId="{CCACC50E-1347-42B3-9257-262469B16469}" type="presParOf" srcId="{C7C7C835-CE4C-4CD8-848A-FD5320BD9274}" destId="{7BAC2403-24DF-4DD3-AF99-2EF696DDBAFC}" srcOrd="8" destOrd="0" presId="urn:microsoft.com/office/officeart/2005/8/layout/lProcess3"/>
    <dgm:cxn modelId="{7BF05AD3-80DE-42A7-8F33-3B781B59895E}" type="presParOf" srcId="{7BAC2403-24DF-4DD3-AF99-2EF696DDBAFC}" destId="{F2637C36-464D-4D61-BA34-D407417392EB}" srcOrd="0" destOrd="0" presId="urn:microsoft.com/office/officeart/2005/8/layout/lProcess3"/>
    <dgm:cxn modelId="{E40084C6-D00C-49E9-931C-D1CFD0540F75}" type="presParOf" srcId="{C7C7C835-CE4C-4CD8-848A-FD5320BD9274}" destId="{864B45D8-35F6-4D90-A982-04EB1EE081B3}" srcOrd="9" destOrd="0" presId="urn:microsoft.com/office/officeart/2005/8/layout/lProcess3"/>
    <dgm:cxn modelId="{E63401DD-7530-4846-9164-1AFB12B75246}" type="presParOf" srcId="{C7C7C835-CE4C-4CD8-848A-FD5320BD9274}" destId="{18E6CF5F-A62D-4473-B30F-0F1096D0DDC2}" srcOrd="10" destOrd="0" presId="urn:microsoft.com/office/officeart/2005/8/layout/lProcess3"/>
    <dgm:cxn modelId="{B18EDF77-AEA4-4930-B908-837882A771AC}" type="presParOf" srcId="{18E6CF5F-A62D-4473-B30F-0F1096D0DDC2}" destId="{5AD3586B-8F33-43F9-B505-D78DE36DF2EB}" srcOrd="0" destOrd="0" presId="urn:microsoft.com/office/officeart/2005/8/layout/lProcess3"/>
    <dgm:cxn modelId="{C95E789D-045A-4377-A24A-8D372A2320E3}" type="presParOf" srcId="{C7C7C835-CE4C-4CD8-848A-FD5320BD9274}" destId="{D095E31D-6D93-420C-A7ED-756E8B4051BD}" srcOrd="11" destOrd="0" presId="urn:microsoft.com/office/officeart/2005/8/layout/lProcess3"/>
    <dgm:cxn modelId="{A0A5B668-F261-4104-94F3-70E039013EBE}" type="presParOf" srcId="{C7C7C835-CE4C-4CD8-848A-FD5320BD9274}" destId="{9B3506D9-2FCB-489B-8226-6A6996251153}" srcOrd="12" destOrd="0" presId="urn:microsoft.com/office/officeart/2005/8/layout/lProcess3"/>
    <dgm:cxn modelId="{93C46751-F1D0-4E23-B4CE-ABD7176C5583}" type="presParOf" srcId="{9B3506D9-2FCB-489B-8226-6A6996251153}" destId="{2F3E6CC2-C506-44B8-B81F-27DC737E9DFD}" srcOrd="0" destOrd="0" presId="urn:microsoft.com/office/officeart/2005/8/layout/lProcess3"/>
    <dgm:cxn modelId="{288BA35F-57E4-4AEE-B800-24370D80559E}" type="presParOf" srcId="{C7C7C835-CE4C-4CD8-848A-FD5320BD9274}" destId="{43F48BE1-B65D-4852-9A79-5D00118CBBC2}" srcOrd="13" destOrd="0" presId="urn:microsoft.com/office/officeart/2005/8/layout/lProcess3"/>
    <dgm:cxn modelId="{F9F870F3-D1C3-4432-9359-14037ABD6737}" type="presParOf" srcId="{C7C7C835-CE4C-4CD8-848A-FD5320BD9274}" destId="{54D857FD-BE9C-4448-B245-0C30EFEEF495}" srcOrd="14" destOrd="0" presId="urn:microsoft.com/office/officeart/2005/8/layout/lProcess3"/>
    <dgm:cxn modelId="{7DE4198E-A304-4443-87E8-1EE70B259E7B}" type="presParOf" srcId="{54D857FD-BE9C-4448-B245-0C30EFEEF495}" destId="{A38E022E-543E-489F-9F66-5E51CEBFDBDF}" srcOrd="0" destOrd="0" presId="urn:microsoft.com/office/officeart/2005/8/layout/lProcess3"/>
    <dgm:cxn modelId="{E5354106-D24E-438C-8007-E3AEC05B91E7}" type="presParOf" srcId="{C7C7C835-CE4C-4CD8-848A-FD5320BD9274}" destId="{3F3BA723-F2CC-437C-9C4C-C1669DB9EDEF}" srcOrd="15" destOrd="0" presId="urn:microsoft.com/office/officeart/2005/8/layout/lProcess3"/>
    <dgm:cxn modelId="{44B6B594-A062-4697-A7E7-44F5D5ADBF9B}" type="presParOf" srcId="{C7C7C835-CE4C-4CD8-848A-FD5320BD9274}" destId="{054961E0-F031-41AB-BAB5-DF89721A23E0}" srcOrd="16" destOrd="0" presId="urn:microsoft.com/office/officeart/2005/8/layout/lProcess3"/>
    <dgm:cxn modelId="{A88F2B8B-DF13-4459-91D1-1F55BA0737B6}" type="presParOf" srcId="{054961E0-F031-41AB-BAB5-DF89721A23E0}" destId="{8A071EB4-2762-4E66-A948-90A8629C3A7C}" srcOrd="0" destOrd="0" presId="urn:microsoft.com/office/officeart/2005/8/layout/lProcess3"/>
    <dgm:cxn modelId="{6CA7E9C6-BAF4-4F7D-A720-9D497F45E5A2}" type="presParOf" srcId="{C7C7C835-CE4C-4CD8-848A-FD5320BD9274}" destId="{151794F7-0082-49AA-A159-CACE2CC3004B}" srcOrd="17" destOrd="0" presId="urn:microsoft.com/office/officeart/2005/8/layout/lProcess3"/>
    <dgm:cxn modelId="{304ADF7F-B996-48FB-8B5A-E62C7155D1C8}" type="presParOf" srcId="{C7C7C835-CE4C-4CD8-848A-FD5320BD9274}" destId="{DE8CCFC0-DC67-4D1E-9048-7122706EBCCA}" srcOrd="18" destOrd="0" presId="urn:microsoft.com/office/officeart/2005/8/layout/lProcess3"/>
    <dgm:cxn modelId="{795D86AC-A695-478C-9EF8-3357080A0395}" type="presParOf" srcId="{DE8CCFC0-DC67-4D1E-9048-7122706EBCCA}" destId="{806711F5-D2B2-440B-9484-69BFEBBA8FD5}" srcOrd="0" destOrd="0" presId="urn:microsoft.com/office/officeart/2005/8/layout/lProcess3"/>
    <dgm:cxn modelId="{3E120310-3037-45BD-BE15-E000DACA4441}" type="presParOf" srcId="{C7C7C835-CE4C-4CD8-848A-FD5320BD9274}" destId="{8A3788F5-E167-43E0-8F26-2C33AF505BA1}" srcOrd="19" destOrd="0" presId="urn:microsoft.com/office/officeart/2005/8/layout/lProcess3"/>
    <dgm:cxn modelId="{46B61785-973A-4610-BDD0-448EBD57A18E}" type="presParOf" srcId="{C7C7C835-CE4C-4CD8-848A-FD5320BD9274}" destId="{2574B589-30BB-4417-8B61-62D06D5ED14B}" srcOrd="20" destOrd="0" presId="urn:microsoft.com/office/officeart/2005/8/layout/lProcess3"/>
    <dgm:cxn modelId="{23AA8E8C-D62D-49E8-AF7A-6498931E62D8}" type="presParOf" srcId="{2574B589-30BB-4417-8B61-62D06D5ED14B}" destId="{04DFE301-2861-4FAD-B05D-0568800C39E4}" srcOrd="0" destOrd="0" presId="urn:microsoft.com/office/officeart/2005/8/layout/lProcess3"/>
    <dgm:cxn modelId="{90219BCD-00CD-4A8F-9535-6833AFF12BAA}" type="presParOf" srcId="{C7C7C835-CE4C-4CD8-848A-FD5320BD9274}" destId="{D1F22EE8-460B-4D62-BB37-75EFD4D6359F}" srcOrd="21" destOrd="0" presId="urn:microsoft.com/office/officeart/2005/8/layout/lProcess3"/>
    <dgm:cxn modelId="{4E544FB6-61AF-4ADE-A459-1F1D7E670618}" type="presParOf" srcId="{C7C7C835-CE4C-4CD8-848A-FD5320BD9274}" destId="{DF69AB37-6A48-4CDE-B8BE-B65025F4857A}" srcOrd="22" destOrd="0" presId="urn:microsoft.com/office/officeart/2005/8/layout/lProcess3"/>
    <dgm:cxn modelId="{893BD091-4E04-4FC6-8AB0-FA5306728D7A}" type="presParOf" srcId="{DF69AB37-6A48-4CDE-B8BE-B65025F4857A}" destId="{C9D611C5-8696-4278-8EA8-79516AFDB213}" srcOrd="0" destOrd="0" presId="urn:microsoft.com/office/officeart/2005/8/layout/lProcess3"/>
    <dgm:cxn modelId="{9D7EA668-0682-4E25-AC7B-6D0CAE5DE737}" type="presParOf" srcId="{C7C7C835-CE4C-4CD8-848A-FD5320BD9274}" destId="{071E3CE2-15AA-4650-90AD-6DD718E08938}" srcOrd="23" destOrd="0" presId="urn:microsoft.com/office/officeart/2005/8/layout/lProcess3"/>
    <dgm:cxn modelId="{BDC09C4E-D1F2-47BF-AE29-641D73636D3D}" type="presParOf" srcId="{C7C7C835-CE4C-4CD8-848A-FD5320BD9274}" destId="{BEE266A5-02D0-4657-A9FD-624B76C314C4}" srcOrd="24" destOrd="0" presId="urn:microsoft.com/office/officeart/2005/8/layout/lProcess3"/>
    <dgm:cxn modelId="{065E5D98-6B8E-41BC-A5DE-198D94C1316A}" type="presParOf" srcId="{BEE266A5-02D0-4657-A9FD-624B76C314C4}" destId="{5C75C3BD-6535-48CB-9D19-C250F9D9E23E}"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1731C1-2288-4A6F-A37F-8A7C6B6357BE}"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C0B96112-0DD2-4DD5-9826-FFECB0952406}">
      <dgm:prSet/>
      <dgm:spPr>
        <a:solidFill>
          <a:schemeClr val="accent2"/>
        </a:solidFill>
      </dgm:spPr>
      <dgm:t>
        <a:bodyPr/>
        <a:lstStyle/>
        <a:p>
          <a:pPr rtl="0"/>
          <a:r>
            <a:rPr lang="en-US" b="1" dirty="0" smtClean="0"/>
            <a:t>More Risky</a:t>
          </a:r>
          <a:endParaRPr lang="en-US" b="1" dirty="0"/>
        </a:p>
      </dgm:t>
    </dgm:pt>
    <dgm:pt modelId="{6F89F412-E37E-481B-9D25-0BA8827E414D}" type="parTrans" cxnId="{3A2835E3-8833-4C72-AABE-019938520BFC}">
      <dgm:prSet/>
      <dgm:spPr/>
      <dgm:t>
        <a:bodyPr/>
        <a:lstStyle/>
        <a:p>
          <a:endParaRPr lang="en-US"/>
        </a:p>
      </dgm:t>
    </dgm:pt>
    <dgm:pt modelId="{09E19C70-2924-48B1-B03D-69F9AE714471}" type="sibTrans" cxnId="{3A2835E3-8833-4C72-AABE-019938520BFC}">
      <dgm:prSet/>
      <dgm:spPr/>
      <dgm:t>
        <a:bodyPr/>
        <a:lstStyle/>
        <a:p>
          <a:endParaRPr lang="en-US"/>
        </a:p>
      </dgm:t>
    </dgm:pt>
    <dgm:pt modelId="{583529BE-E8C0-41FE-A704-FC5DB8A79A51}">
      <dgm:prSet/>
      <dgm:spPr/>
      <dgm:t>
        <a:bodyPr/>
        <a:lstStyle/>
        <a:p>
          <a:pPr rtl="0"/>
          <a:r>
            <a:rPr lang="en-US" dirty="0" smtClean="0"/>
            <a:t>Involuntary</a:t>
          </a:r>
          <a:endParaRPr lang="en-US" dirty="0"/>
        </a:p>
      </dgm:t>
    </dgm:pt>
    <dgm:pt modelId="{6279BECE-5CA8-4D25-A2B3-8718DF6B1EC8}" type="parTrans" cxnId="{53F7608C-70BD-4B96-AA43-990ABC569D81}">
      <dgm:prSet/>
      <dgm:spPr/>
      <dgm:t>
        <a:bodyPr/>
        <a:lstStyle/>
        <a:p>
          <a:endParaRPr lang="en-US"/>
        </a:p>
      </dgm:t>
    </dgm:pt>
    <dgm:pt modelId="{96216B7E-171D-4B59-9150-AA03E91E382A}" type="sibTrans" cxnId="{53F7608C-70BD-4B96-AA43-990ABC569D81}">
      <dgm:prSet/>
      <dgm:spPr/>
      <dgm:t>
        <a:bodyPr/>
        <a:lstStyle/>
        <a:p>
          <a:endParaRPr lang="en-US"/>
        </a:p>
      </dgm:t>
    </dgm:pt>
    <dgm:pt modelId="{FAA10E01-8DFF-4AD0-B478-772939214F93}">
      <dgm:prSet/>
      <dgm:spPr/>
      <dgm:t>
        <a:bodyPr/>
        <a:lstStyle/>
        <a:p>
          <a:pPr rtl="0"/>
          <a:r>
            <a:rPr lang="en-US" dirty="0" smtClean="0"/>
            <a:t>Controlled by Others</a:t>
          </a:r>
          <a:endParaRPr lang="en-US" dirty="0"/>
        </a:p>
      </dgm:t>
    </dgm:pt>
    <dgm:pt modelId="{0D476999-9408-40BC-9D3E-9B256A5FDBCC}" type="parTrans" cxnId="{A46A9C6D-67D9-43A7-A94B-3EE001C772A7}">
      <dgm:prSet/>
      <dgm:spPr/>
      <dgm:t>
        <a:bodyPr/>
        <a:lstStyle/>
        <a:p>
          <a:endParaRPr lang="en-US"/>
        </a:p>
      </dgm:t>
    </dgm:pt>
    <dgm:pt modelId="{95158BF5-7AC9-42D3-AA2D-D9489A6B6FCC}" type="sibTrans" cxnId="{A46A9C6D-67D9-43A7-A94B-3EE001C772A7}">
      <dgm:prSet/>
      <dgm:spPr/>
      <dgm:t>
        <a:bodyPr/>
        <a:lstStyle/>
        <a:p>
          <a:endParaRPr lang="en-US"/>
        </a:p>
      </dgm:t>
    </dgm:pt>
    <dgm:pt modelId="{7D024667-C714-4844-9AB0-32D2860FA62F}">
      <dgm:prSet/>
      <dgm:spPr/>
      <dgm:t>
        <a:bodyPr/>
        <a:lstStyle/>
        <a:p>
          <a:pPr rtl="0"/>
          <a:r>
            <a:rPr lang="en-US" dirty="0" smtClean="0"/>
            <a:t>Unfamiliar</a:t>
          </a:r>
          <a:endParaRPr lang="en-US" dirty="0"/>
        </a:p>
      </dgm:t>
    </dgm:pt>
    <dgm:pt modelId="{0DDAAB86-42F4-42C3-9724-A28C65222715}" type="parTrans" cxnId="{86777957-8137-4092-8D5A-6AEE58E05F9D}">
      <dgm:prSet/>
      <dgm:spPr/>
      <dgm:t>
        <a:bodyPr/>
        <a:lstStyle/>
        <a:p>
          <a:endParaRPr lang="en-US"/>
        </a:p>
      </dgm:t>
    </dgm:pt>
    <dgm:pt modelId="{1315D1C9-60C7-47AA-B719-C7F946324AFC}" type="sibTrans" cxnId="{86777957-8137-4092-8D5A-6AEE58E05F9D}">
      <dgm:prSet/>
      <dgm:spPr/>
      <dgm:t>
        <a:bodyPr/>
        <a:lstStyle/>
        <a:p>
          <a:endParaRPr lang="en-US"/>
        </a:p>
      </dgm:t>
    </dgm:pt>
    <dgm:pt modelId="{B79D5421-E10F-4A98-9908-E9D23C4B476D}">
      <dgm:prSet/>
      <dgm:spPr/>
      <dgm:t>
        <a:bodyPr/>
        <a:lstStyle/>
        <a:p>
          <a:pPr rtl="0"/>
          <a:r>
            <a:rPr lang="en-US" dirty="0" smtClean="0"/>
            <a:t>High Dread</a:t>
          </a:r>
          <a:endParaRPr lang="en-US" dirty="0"/>
        </a:p>
      </dgm:t>
    </dgm:pt>
    <dgm:pt modelId="{C884D790-5F14-4C67-9BE3-4BA874ED612C}" type="parTrans" cxnId="{263E630B-7893-4910-B710-6824B985DB00}">
      <dgm:prSet/>
      <dgm:spPr/>
      <dgm:t>
        <a:bodyPr/>
        <a:lstStyle/>
        <a:p>
          <a:endParaRPr lang="en-US"/>
        </a:p>
      </dgm:t>
    </dgm:pt>
    <dgm:pt modelId="{CF5B6554-DEC3-4C3C-B8FD-FE826845F1A6}" type="sibTrans" cxnId="{263E630B-7893-4910-B710-6824B985DB00}">
      <dgm:prSet/>
      <dgm:spPr/>
      <dgm:t>
        <a:bodyPr/>
        <a:lstStyle/>
        <a:p>
          <a:endParaRPr lang="en-US"/>
        </a:p>
      </dgm:t>
    </dgm:pt>
    <dgm:pt modelId="{A24A45B1-3F0F-448B-9E44-0A0309F979FB}">
      <dgm:prSet/>
      <dgm:spPr/>
      <dgm:t>
        <a:bodyPr/>
        <a:lstStyle/>
        <a:p>
          <a:pPr rtl="0"/>
          <a:r>
            <a:rPr lang="en-US" dirty="0" smtClean="0"/>
            <a:t>Affects Children</a:t>
          </a:r>
          <a:endParaRPr lang="en-US" dirty="0"/>
        </a:p>
      </dgm:t>
    </dgm:pt>
    <dgm:pt modelId="{E42DF68B-024C-4883-B646-C19739E8396F}" type="parTrans" cxnId="{CBC3FB2E-EAEF-43B5-B22E-971AF9157583}">
      <dgm:prSet/>
      <dgm:spPr/>
      <dgm:t>
        <a:bodyPr/>
        <a:lstStyle/>
        <a:p>
          <a:endParaRPr lang="en-US"/>
        </a:p>
      </dgm:t>
    </dgm:pt>
    <dgm:pt modelId="{4BEB7FB7-6F3A-45AA-80A8-1B7AF2389B82}" type="sibTrans" cxnId="{CBC3FB2E-EAEF-43B5-B22E-971AF9157583}">
      <dgm:prSet/>
      <dgm:spPr/>
      <dgm:t>
        <a:bodyPr/>
        <a:lstStyle/>
        <a:p>
          <a:endParaRPr lang="en-US"/>
        </a:p>
      </dgm:t>
    </dgm:pt>
    <dgm:pt modelId="{F57CBAF3-A20C-4D98-B441-F2825947F0AF}">
      <dgm:prSet/>
      <dgm:spPr/>
      <dgm:t>
        <a:bodyPr/>
        <a:lstStyle/>
        <a:p>
          <a:pPr rtl="0"/>
          <a:r>
            <a:rPr lang="en-US" dirty="0" smtClean="0"/>
            <a:t>Human Origin</a:t>
          </a:r>
          <a:endParaRPr lang="en-US" dirty="0"/>
        </a:p>
      </dgm:t>
    </dgm:pt>
    <dgm:pt modelId="{24BBC0A7-544D-4FDE-B4D8-625F4520EA99}" type="parTrans" cxnId="{70718A5D-ED35-4D64-BB75-EA9DFE7CDE61}">
      <dgm:prSet/>
      <dgm:spPr/>
      <dgm:t>
        <a:bodyPr/>
        <a:lstStyle/>
        <a:p>
          <a:endParaRPr lang="en-US"/>
        </a:p>
      </dgm:t>
    </dgm:pt>
    <dgm:pt modelId="{16E56A14-8DC9-4A39-9138-D51790E750B4}" type="sibTrans" cxnId="{70718A5D-ED35-4D64-BB75-EA9DFE7CDE61}">
      <dgm:prSet/>
      <dgm:spPr/>
      <dgm:t>
        <a:bodyPr/>
        <a:lstStyle/>
        <a:p>
          <a:endParaRPr lang="en-US"/>
        </a:p>
      </dgm:t>
    </dgm:pt>
    <dgm:pt modelId="{5598F811-93BD-4A93-AD6C-CAB08095EB52}">
      <dgm:prSet/>
      <dgm:spPr/>
      <dgm:t>
        <a:bodyPr/>
        <a:lstStyle/>
        <a:p>
          <a:pPr rtl="0"/>
          <a:r>
            <a:rPr lang="en-US" dirty="0" smtClean="0"/>
            <a:t>High Media Attention</a:t>
          </a:r>
          <a:endParaRPr lang="en-US" dirty="0"/>
        </a:p>
      </dgm:t>
    </dgm:pt>
    <dgm:pt modelId="{763499CC-A723-4C04-8FF9-9BE8A45E6BD3}" type="parTrans" cxnId="{DB39FDD5-3804-473D-B8AC-AEE005B110D9}">
      <dgm:prSet/>
      <dgm:spPr/>
      <dgm:t>
        <a:bodyPr/>
        <a:lstStyle/>
        <a:p>
          <a:endParaRPr lang="en-US"/>
        </a:p>
      </dgm:t>
    </dgm:pt>
    <dgm:pt modelId="{CEC7B3FC-E59E-4359-80DE-03B35D2FB48B}" type="sibTrans" cxnId="{DB39FDD5-3804-473D-B8AC-AEE005B110D9}">
      <dgm:prSet/>
      <dgm:spPr/>
      <dgm:t>
        <a:bodyPr/>
        <a:lstStyle/>
        <a:p>
          <a:endParaRPr lang="en-US"/>
        </a:p>
      </dgm:t>
    </dgm:pt>
    <dgm:pt modelId="{B92E09A7-7504-4913-9B11-D956B86660C0}">
      <dgm:prSet/>
      <dgm:spPr/>
      <dgm:t>
        <a:bodyPr/>
        <a:lstStyle/>
        <a:p>
          <a:pPr rtl="0"/>
          <a:r>
            <a:rPr lang="en-US" dirty="0" smtClean="0"/>
            <a:t>Not Understood</a:t>
          </a:r>
          <a:endParaRPr lang="en-US" dirty="0"/>
        </a:p>
      </dgm:t>
    </dgm:pt>
    <dgm:pt modelId="{89B7851A-BC4C-4EEE-AB18-4118A47C9BFB}" type="parTrans" cxnId="{B344204F-0892-4671-81D3-455DFB033CE5}">
      <dgm:prSet/>
      <dgm:spPr/>
      <dgm:t>
        <a:bodyPr/>
        <a:lstStyle/>
        <a:p>
          <a:endParaRPr lang="en-US"/>
        </a:p>
      </dgm:t>
    </dgm:pt>
    <dgm:pt modelId="{CFAFF4A5-6943-46DE-AD9B-E2AFBA37CD09}" type="sibTrans" cxnId="{B344204F-0892-4671-81D3-455DFB033CE5}">
      <dgm:prSet/>
      <dgm:spPr/>
      <dgm:t>
        <a:bodyPr/>
        <a:lstStyle/>
        <a:p>
          <a:endParaRPr lang="en-US"/>
        </a:p>
      </dgm:t>
    </dgm:pt>
    <dgm:pt modelId="{F45B875C-4321-4437-80E8-224D9615493D}">
      <dgm:prSet/>
      <dgm:spPr/>
      <dgm:t>
        <a:bodyPr/>
        <a:lstStyle/>
        <a:p>
          <a:pPr rtl="0"/>
          <a:r>
            <a:rPr lang="en-US" dirty="0" smtClean="0"/>
            <a:t>Low Trust</a:t>
          </a:r>
          <a:endParaRPr lang="en-US" dirty="0"/>
        </a:p>
      </dgm:t>
    </dgm:pt>
    <dgm:pt modelId="{92B1F55F-7592-4692-820B-5652E8C7F47C}" type="parTrans" cxnId="{D1E26AD4-0EAA-4DD5-96B3-D3A268A10CA7}">
      <dgm:prSet/>
      <dgm:spPr/>
      <dgm:t>
        <a:bodyPr/>
        <a:lstStyle/>
        <a:p>
          <a:endParaRPr lang="en-US"/>
        </a:p>
      </dgm:t>
    </dgm:pt>
    <dgm:pt modelId="{376138BE-4465-41D1-9464-18CE405D78E1}" type="sibTrans" cxnId="{D1E26AD4-0EAA-4DD5-96B3-D3A268A10CA7}">
      <dgm:prSet/>
      <dgm:spPr/>
      <dgm:t>
        <a:bodyPr/>
        <a:lstStyle/>
        <a:p>
          <a:endParaRPr lang="en-US"/>
        </a:p>
      </dgm:t>
    </dgm:pt>
    <dgm:pt modelId="{38BAA891-3446-463B-B01E-D4B6108ADD0C}">
      <dgm:prSet/>
      <dgm:spPr/>
      <dgm:t>
        <a:bodyPr/>
        <a:lstStyle/>
        <a:p>
          <a:pPr rtl="0"/>
          <a:r>
            <a:rPr lang="en-US" dirty="0" smtClean="0"/>
            <a:t>Catastrophic Consequences</a:t>
          </a:r>
          <a:endParaRPr lang="en-US" dirty="0"/>
        </a:p>
      </dgm:t>
    </dgm:pt>
    <dgm:pt modelId="{FC71BCD6-0044-4E22-8EE5-94A714AC4701}" type="parTrans" cxnId="{959620E5-2B23-485C-9879-1488864E6C4B}">
      <dgm:prSet/>
      <dgm:spPr/>
      <dgm:t>
        <a:bodyPr/>
        <a:lstStyle/>
        <a:p>
          <a:endParaRPr lang="en-US"/>
        </a:p>
      </dgm:t>
    </dgm:pt>
    <dgm:pt modelId="{E2A5632A-BD5C-4974-A82E-C5576D0B7A03}" type="sibTrans" cxnId="{959620E5-2B23-485C-9879-1488864E6C4B}">
      <dgm:prSet/>
      <dgm:spPr/>
      <dgm:t>
        <a:bodyPr/>
        <a:lstStyle/>
        <a:p>
          <a:endParaRPr lang="en-US"/>
        </a:p>
      </dgm:t>
    </dgm:pt>
    <dgm:pt modelId="{4F32FE63-12A4-427F-9C88-1B0CC5AEB2FC}">
      <dgm:prSet/>
      <dgm:spPr/>
      <dgm:t>
        <a:bodyPr/>
        <a:lstStyle/>
        <a:p>
          <a:pPr rtl="0"/>
          <a:r>
            <a:rPr lang="en-US" dirty="0" smtClean="0"/>
            <a:t>Benefits Unclear</a:t>
          </a:r>
          <a:endParaRPr lang="en-US" dirty="0"/>
        </a:p>
      </dgm:t>
    </dgm:pt>
    <dgm:pt modelId="{8DEAC3B6-B38C-47AD-A4D2-4B401E3BD99B}" type="parTrans" cxnId="{587E6B9B-98D0-47F5-82EB-B1A405E7BEB7}">
      <dgm:prSet/>
      <dgm:spPr/>
      <dgm:t>
        <a:bodyPr/>
        <a:lstStyle/>
        <a:p>
          <a:endParaRPr lang="en-US"/>
        </a:p>
      </dgm:t>
    </dgm:pt>
    <dgm:pt modelId="{FBFE4972-D833-4835-8057-8D16525A2F6C}" type="sibTrans" cxnId="{587E6B9B-98D0-47F5-82EB-B1A405E7BEB7}">
      <dgm:prSet/>
      <dgm:spPr/>
      <dgm:t>
        <a:bodyPr/>
        <a:lstStyle/>
        <a:p>
          <a:endParaRPr lang="en-US"/>
        </a:p>
      </dgm:t>
    </dgm:pt>
    <dgm:pt modelId="{33FB0768-38E8-4FFF-A96F-9B3A05265CFC}">
      <dgm:prSet/>
      <dgm:spPr/>
      <dgm:t>
        <a:bodyPr/>
        <a:lstStyle/>
        <a:p>
          <a:pPr rtl="0"/>
          <a:r>
            <a:rPr lang="en-US" dirty="0" smtClean="0"/>
            <a:t>No Alternatives</a:t>
          </a:r>
          <a:endParaRPr lang="en-US" dirty="0"/>
        </a:p>
      </dgm:t>
    </dgm:pt>
    <dgm:pt modelId="{F96D6311-25CD-4F3E-96D5-8F5FBC371276}" type="parTrans" cxnId="{C0044CD1-859C-458B-A270-DD65C51BD29C}">
      <dgm:prSet/>
      <dgm:spPr/>
      <dgm:t>
        <a:bodyPr/>
        <a:lstStyle/>
        <a:p>
          <a:endParaRPr lang="en-US"/>
        </a:p>
      </dgm:t>
    </dgm:pt>
    <dgm:pt modelId="{1405BEFF-07DE-4603-8778-9B5D9BB3ECED}" type="sibTrans" cxnId="{C0044CD1-859C-458B-A270-DD65C51BD29C}">
      <dgm:prSet/>
      <dgm:spPr/>
      <dgm:t>
        <a:bodyPr/>
        <a:lstStyle/>
        <a:p>
          <a:endParaRPr lang="en-US"/>
        </a:p>
      </dgm:t>
    </dgm:pt>
    <dgm:pt modelId="{4C67838E-A35A-4B20-AA7C-211F9B3298DC}" type="pres">
      <dgm:prSet presAssocID="{BC1731C1-2288-4A6F-A37F-8A7C6B6357BE}" presName="Name0" presStyleCnt="0">
        <dgm:presLayoutVars>
          <dgm:chPref val="3"/>
          <dgm:dir/>
          <dgm:animLvl val="lvl"/>
          <dgm:resizeHandles/>
        </dgm:presLayoutVars>
      </dgm:prSet>
      <dgm:spPr/>
      <dgm:t>
        <a:bodyPr/>
        <a:lstStyle/>
        <a:p>
          <a:endParaRPr lang="en-US"/>
        </a:p>
      </dgm:t>
    </dgm:pt>
    <dgm:pt modelId="{7D004378-26CC-4264-9BFC-763D967052BE}" type="pres">
      <dgm:prSet presAssocID="{C0B96112-0DD2-4DD5-9826-FFECB0952406}" presName="horFlow" presStyleCnt="0"/>
      <dgm:spPr/>
    </dgm:pt>
    <dgm:pt modelId="{C5A727E8-2E25-43E5-A87A-BAE2F0F304FE}" type="pres">
      <dgm:prSet presAssocID="{C0B96112-0DD2-4DD5-9826-FFECB0952406}" presName="bigChev" presStyleLbl="node1" presStyleIdx="0" presStyleCnt="13" custScaleX="487188"/>
      <dgm:spPr/>
      <dgm:t>
        <a:bodyPr/>
        <a:lstStyle/>
        <a:p>
          <a:endParaRPr lang="en-US"/>
        </a:p>
      </dgm:t>
    </dgm:pt>
    <dgm:pt modelId="{1F178855-C7C6-4983-BAAA-5A27E9B0646D}" type="pres">
      <dgm:prSet presAssocID="{C0B96112-0DD2-4DD5-9826-FFECB0952406}" presName="vSp" presStyleCnt="0"/>
      <dgm:spPr/>
    </dgm:pt>
    <dgm:pt modelId="{D7872C08-776E-4C85-8E4B-01181A6DAC73}" type="pres">
      <dgm:prSet presAssocID="{583529BE-E8C0-41FE-A704-FC5DB8A79A51}" presName="horFlow" presStyleCnt="0"/>
      <dgm:spPr/>
    </dgm:pt>
    <dgm:pt modelId="{8D0AD492-4FE7-4F78-A0EB-C79F1B915A7C}" type="pres">
      <dgm:prSet presAssocID="{583529BE-E8C0-41FE-A704-FC5DB8A79A51}" presName="bigChev" presStyleLbl="node1" presStyleIdx="1" presStyleCnt="13" custScaleX="487188"/>
      <dgm:spPr/>
      <dgm:t>
        <a:bodyPr/>
        <a:lstStyle/>
        <a:p>
          <a:endParaRPr lang="en-US"/>
        </a:p>
      </dgm:t>
    </dgm:pt>
    <dgm:pt modelId="{6FF298C5-1EBD-4ACB-95A3-673E1BDFA0F7}" type="pres">
      <dgm:prSet presAssocID="{583529BE-E8C0-41FE-A704-FC5DB8A79A51}" presName="vSp" presStyleCnt="0"/>
      <dgm:spPr/>
    </dgm:pt>
    <dgm:pt modelId="{ED55158A-A2CB-46E6-8D15-8F58436F5386}" type="pres">
      <dgm:prSet presAssocID="{FAA10E01-8DFF-4AD0-B478-772939214F93}" presName="horFlow" presStyleCnt="0"/>
      <dgm:spPr/>
    </dgm:pt>
    <dgm:pt modelId="{DAF38BB5-68CB-4FE6-A52B-E2FDFFD9D900}" type="pres">
      <dgm:prSet presAssocID="{FAA10E01-8DFF-4AD0-B478-772939214F93}" presName="bigChev" presStyleLbl="node1" presStyleIdx="2" presStyleCnt="13" custScaleX="487188"/>
      <dgm:spPr/>
      <dgm:t>
        <a:bodyPr/>
        <a:lstStyle/>
        <a:p>
          <a:endParaRPr lang="en-US"/>
        </a:p>
      </dgm:t>
    </dgm:pt>
    <dgm:pt modelId="{1A772934-336F-42F6-9B63-CBE270B229DF}" type="pres">
      <dgm:prSet presAssocID="{FAA10E01-8DFF-4AD0-B478-772939214F93}" presName="vSp" presStyleCnt="0"/>
      <dgm:spPr/>
    </dgm:pt>
    <dgm:pt modelId="{992EFF20-D3AB-4168-AC0E-126AD917D370}" type="pres">
      <dgm:prSet presAssocID="{7D024667-C714-4844-9AB0-32D2860FA62F}" presName="horFlow" presStyleCnt="0"/>
      <dgm:spPr/>
    </dgm:pt>
    <dgm:pt modelId="{31F4421A-DA89-4E13-AC90-63BDDFFC7A9B}" type="pres">
      <dgm:prSet presAssocID="{7D024667-C714-4844-9AB0-32D2860FA62F}" presName="bigChev" presStyleLbl="node1" presStyleIdx="3" presStyleCnt="13" custScaleX="487188"/>
      <dgm:spPr/>
      <dgm:t>
        <a:bodyPr/>
        <a:lstStyle/>
        <a:p>
          <a:endParaRPr lang="en-US"/>
        </a:p>
      </dgm:t>
    </dgm:pt>
    <dgm:pt modelId="{C657B472-5E91-4D23-B9AB-C3D1012179F4}" type="pres">
      <dgm:prSet presAssocID="{7D024667-C714-4844-9AB0-32D2860FA62F}" presName="vSp" presStyleCnt="0"/>
      <dgm:spPr/>
    </dgm:pt>
    <dgm:pt modelId="{754BDCBD-2DD6-4282-B7E0-19BF048DDBEC}" type="pres">
      <dgm:prSet presAssocID="{B79D5421-E10F-4A98-9908-E9D23C4B476D}" presName="horFlow" presStyleCnt="0"/>
      <dgm:spPr/>
    </dgm:pt>
    <dgm:pt modelId="{F7F7D07F-D73D-4B06-996D-C16C09486291}" type="pres">
      <dgm:prSet presAssocID="{B79D5421-E10F-4A98-9908-E9D23C4B476D}" presName="bigChev" presStyleLbl="node1" presStyleIdx="4" presStyleCnt="13" custScaleX="487188"/>
      <dgm:spPr/>
      <dgm:t>
        <a:bodyPr/>
        <a:lstStyle/>
        <a:p>
          <a:endParaRPr lang="en-US"/>
        </a:p>
      </dgm:t>
    </dgm:pt>
    <dgm:pt modelId="{9CE6F445-0378-4F0D-A4D9-5A7F82444495}" type="pres">
      <dgm:prSet presAssocID="{B79D5421-E10F-4A98-9908-E9D23C4B476D}" presName="vSp" presStyleCnt="0"/>
      <dgm:spPr/>
    </dgm:pt>
    <dgm:pt modelId="{F898FF0F-3A9F-4181-B9FF-A35515FEA95C}" type="pres">
      <dgm:prSet presAssocID="{A24A45B1-3F0F-448B-9E44-0A0309F979FB}" presName="horFlow" presStyleCnt="0"/>
      <dgm:spPr/>
    </dgm:pt>
    <dgm:pt modelId="{7C34F3DD-13CC-41E9-9E9A-9E6086A499F5}" type="pres">
      <dgm:prSet presAssocID="{A24A45B1-3F0F-448B-9E44-0A0309F979FB}" presName="bigChev" presStyleLbl="node1" presStyleIdx="5" presStyleCnt="13" custScaleX="487188"/>
      <dgm:spPr/>
      <dgm:t>
        <a:bodyPr/>
        <a:lstStyle/>
        <a:p>
          <a:endParaRPr lang="en-US"/>
        </a:p>
      </dgm:t>
    </dgm:pt>
    <dgm:pt modelId="{4898CFE4-185B-4B8E-87B9-0A7BADE9F592}" type="pres">
      <dgm:prSet presAssocID="{A24A45B1-3F0F-448B-9E44-0A0309F979FB}" presName="vSp" presStyleCnt="0"/>
      <dgm:spPr/>
    </dgm:pt>
    <dgm:pt modelId="{8AFC22C2-621D-4568-9CC2-30BB5E49A399}" type="pres">
      <dgm:prSet presAssocID="{F57CBAF3-A20C-4D98-B441-F2825947F0AF}" presName="horFlow" presStyleCnt="0"/>
      <dgm:spPr/>
    </dgm:pt>
    <dgm:pt modelId="{22A551EA-92BB-4581-8E7C-F4BB4F2E2BE3}" type="pres">
      <dgm:prSet presAssocID="{F57CBAF3-A20C-4D98-B441-F2825947F0AF}" presName="bigChev" presStyleLbl="node1" presStyleIdx="6" presStyleCnt="13" custScaleX="487188"/>
      <dgm:spPr/>
      <dgm:t>
        <a:bodyPr/>
        <a:lstStyle/>
        <a:p>
          <a:endParaRPr lang="en-US"/>
        </a:p>
      </dgm:t>
    </dgm:pt>
    <dgm:pt modelId="{965F037D-8E80-4771-A727-0EF3AFA7DB5C}" type="pres">
      <dgm:prSet presAssocID="{F57CBAF3-A20C-4D98-B441-F2825947F0AF}" presName="vSp" presStyleCnt="0"/>
      <dgm:spPr/>
    </dgm:pt>
    <dgm:pt modelId="{A657D277-91F7-4378-8AE2-76643FA8EF83}" type="pres">
      <dgm:prSet presAssocID="{5598F811-93BD-4A93-AD6C-CAB08095EB52}" presName="horFlow" presStyleCnt="0"/>
      <dgm:spPr/>
    </dgm:pt>
    <dgm:pt modelId="{D115C116-E198-49CE-9E96-614DBB8CED0C}" type="pres">
      <dgm:prSet presAssocID="{5598F811-93BD-4A93-AD6C-CAB08095EB52}" presName="bigChev" presStyleLbl="node1" presStyleIdx="7" presStyleCnt="13" custScaleX="487188"/>
      <dgm:spPr/>
      <dgm:t>
        <a:bodyPr/>
        <a:lstStyle/>
        <a:p>
          <a:endParaRPr lang="en-US"/>
        </a:p>
      </dgm:t>
    </dgm:pt>
    <dgm:pt modelId="{EA42D4E5-1D93-4A84-A399-1408668C451D}" type="pres">
      <dgm:prSet presAssocID="{5598F811-93BD-4A93-AD6C-CAB08095EB52}" presName="vSp" presStyleCnt="0"/>
      <dgm:spPr/>
    </dgm:pt>
    <dgm:pt modelId="{5B8FC4F6-D645-41D2-B35D-BA03A1E515E5}" type="pres">
      <dgm:prSet presAssocID="{B92E09A7-7504-4913-9B11-D956B86660C0}" presName="horFlow" presStyleCnt="0"/>
      <dgm:spPr/>
    </dgm:pt>
    <dgm:pt modelId="{0EE8B957-0AF9-48DF-9D6C-7BFEBA5E5AC4}" type="pres">
      <dgm:prSet presAssocID="{B92E09A7-7504-4913-9B11-D956B86660C0}" presName="bigChev" presStyleLbl="node1" presStyleIdx="8" presStyleCnt="13" custScaleX="487188"/>
      <dgm:spPr/>
      <dgm:t>
        <a:bodyPr/>
        <a:lstStyle/>
        <a:p>
          <a:endParaRPr lang="en-US"/>
        </a:p>
      </dgm:t>
    </dgm:pt>
    <dgm:pt modelId="{5FA17EF1-9387-4865-B187-8658F41682BF}" type="pres">
      <dgm:prSet presAssocID="{B92E09A7-7504-4913-9B11-D956B86660C0}" presName="vSp" presStyleCnt="0"/>
      <dgm:spPr/>
    </dgm:pt>
    <dgm:pt modelId="{CAEB6632-B1B3-424D-BD6C-245EB5BC9273}" type="pres">
      <dgm:prSet presAssocID="{F45B875C-4321-4437-80E8-224D9615493D}" presName="horFlow" presStyleCnt="0"/>
      <dgm:spPr/>
    </dgm:pt>
    <dgm:pt modelId="{E2D1235E-14C9-40A6-9F37-55573EFBA3E1}" type="pres">
      <dgm:prSet presAssocID="{F45B875C-4321-4437-80E8-224D9615493D}" presName="bigChev" presStyleLbl="node1" presStyleIdx="9" presStyleCnt="13" custScaleX="487188"/>
      <dgm:spPr/>
      <dgm:t>
        <a:bodyPr/>
        <a:lstStyle/>
        <a:p>
          <a:endParaRPr lang="en-US"/>
        </a:p>
      </dgm:t>
    </dgm:pt>
    <dgm:pt modelId="{C78E85EC-85B3-4584-988D-CCDD624C719D}" type="pres">
      <dgm:prSet presAssocID="{F45B875C-4321-4437-80E8-224D9615493D}" presName="vSp" presStyleCnt="0"/>
      <dgm:spPr/>
    </dgm:pt>
    <dgm:pt modelId="{788E3FE6-580D-4265-B92F-9F3B9D1A5CF7}" type="pres">
      <dgm:prSet presAssocID="{38BAA891-3446-463B-B01E-D4B6108ADD0C}" presName="horFlow" presStyleCnt="0"/>
      <dgm:spPr/>
    </dgm:pt>
    <dgm:pt modelId="{6BC03DD0-5331-4663-863E-6BFBC2F66E92}" type="pres">
      <dgm:prSet presAssocID="{38BAA891-3446-463B-B01E-D4B6108ADD0C}" presName="bigChev" presStyleLbl="node1" presStyleIdx="10" presStyleCnt="13" custScaleX="487188"/>
      <dgm:spPr/>
      <dgm:t>
        <a:bodyPr/>
        <a:lstStyle/>
        <a:p>
          <a:endParaRPr lang="en-US"/>
        </a:p>
      </dgm:t>
    </dgm:pt>
    <dgm:pt modelId="{C9961CD6-D46F-4C50-9960-42BCCC0FA4E3}" type="pres">
      <dgm:prSet presAssocID="{38BAA891-3446-463B-B01E-D4B6108ADD0C}" presName="vSp" presStyleCnt="0"/>
      <dgm:spPr/>
    </dgm:pt>
    <dgm:pt modelId="{E64965DD-AF0D-4EDC-901F-F1AEB582D1BF}" type="pres">
      <dgm:prSet presAssocID="{4F32FE63-12A4-427F-9C88-1B0CC5AEB2FC}" presName="horFlow" presStyleCnt="0"/>
      <dgm:spPr/>
    </dgm:pt>
    <dgm:pt modelId="{9190A352-386E-42FF-8DF7-A652B9DECEE3}" type="pres">
      <dgm:prSet presAssocID="{4F32FE63-12A4-427F-9C88-1B0CC5AEB2FC}" presName="bigChev" presStyleLbl="node1" presStyleIdx="11" presStyleCnt="13" custScaleX="487188"/>
      <dgm:spPr/>
      <dgm:t>
        <a:bodyPr/>
        <a:lstStyle/>
        <a:p>
          <a:endParaRPr lang="en-US"/>
        </a:p>
      </dgm:t>
    </dgm:pt>
    <dgm:pt modelId="{2E0214E1-A4AB-4CCA-A46E-C316173A2E1A}" type="pres">
      <dgm:prSet presAssocID="{4F32FE63-12A4-427F-9C88-1B0CC5AEB2FC}" presName="vSp" presStyleCnt="0"/>
      <dgm:spPr/>
    </dgm:pt>
    <dgm:pt modelId="{8CA1F4AC-2348-4869-A320-5BFCCC74F516}" type="pres">
      <dgm:prSet presAssocID="{33FB0768-38E8-4FFF-A96F-9B3A05265CFC}" presName="horFlow" presStyleCnt="0"/>
      <dgm:spPr/>
    </dgm:pt>
    <dgm:pt modelId="{C836EDBE-3400-491E-8723-7593DB5386B6}" type="pres">
      <dgm:prSet presAssocID="{33FB0768-38E8-4FFF-A96F-9B3A05265CFC}" presName="bigChev" presStyleLbl="node1" presStyleIdx="12" presStyleCnt="13" custScaleX="487188"/>
      <dgm:spPr/>
      <dgm:t>
        <a:bodyPr/>
        <a:lstStyle/>
        <a:p>
          <a:endParaRPr lang="en-US"/>
        </a:p>
      </dgm:t>
    </dgm:pt>
  </dgm:ptLst>
  <dgm:cxnLst>
    <dgm:cxn modelId="{70718A5D-ED35-4D64-BB75-EA9DFE7CDE61}" srcId="{BC1731C1-2288-4A6F-A37F-8A7C6B6357BE}" destId="{F57CBAF3-A20C-4D98-B441-F2825947F0AF}" srcOrd="6" destOrd="0" parTransId="{24BBC0A7-544D-4FDE-B4D8-625F4520EA99}" sibTransId="{16E56A14-8DC9-4A39-9138-D51790E750B4}"/>
    <dgm:cxn modelId="{DB39FDD5-3804-473D-B8AC-AEE005B110D9}" srcId="{BC1731C1-2288-4A6F-A37F-8A7C6B6357BE}" destId="{5598F811-93BD-4A93-AD6C-CAB08095EB52}" srcOrd="7" destOrd="0" parTransId="{763499CC-A723-4C04-8FF9-9BE8A45E6BD3}" sibTransId="{CEC7B3FC-E59E-4359-80DE-03B35D2FB48B}"/>
    <dgm:cxn modelId="{40EA2D95-0EC6-4AF3-8C06-3A82821866D8}" type="presOf" srcId="{C0B96112-0DD2-4DD5-9826-FFECB0952406}" destId="{C5A727E8-2E25-43E5-A87A-BAE2F0F304FE}" srcOrd="0" destOrd="0" presId="urn:microsoft.com/office/officeart/2005/8/layout/lProcess3"/>
    <dgm:cxn modelId="{A4F46096-5BFC-40A5-AAB4-6B0B63728661}" type="presOf" srcId="{7D024667-C714-4844-9AB0-32D2860FA62F}" destId="{31F4421A-DA89-4E13-AC90-63BDDFFC7A9B}" srcOrd="0" destOrd="0" presId="urn:microsoft.com/office/officeart/2005/8/layout/lProcess3"/>
    <dgm:cxn modelId="{1B7E4477-6DD6-44FD-87C9-E3FEC9FE7AB6}" type="presOf" srcId="{33FB0768-38E8-4FFF-A96F-9B3A05265CFC}" destId="{C836EDBE-3400-491E-8723-7593DB5386B6}" srcOrd="0" destOrd="0" presId="urn:microsoft.com/office/officeart/2005/8/layout/lProcess3"/>
    <dgm:cxn modelId="{A651DC7D-EF97-4024-8B83-71774639BF5C}" type="presOf" srcId="{A24A45B1-3F0F-448B-9E44-0A0309F979FB}" destId="{7C34F3DD-13CC-41E9-9E9A-9E6086A499F5}" srcOrd="0" destOrd="0" presId="urn:microsoft.com/office/officeart/2005/8/layout/lProcess3"/>
    <dgm:cxn modelId="{53F7608C-70BD-4B96-AA43-990ABC569D81}" srcId="{BC1731C1-2288-4A6F-A37F-8A7C6B6357BE}" destId="{583529BE-E8C0-41FE-A704-FC5DB8A79A51}" srcOrd="1" destOrd="0" parTransId="{6279BECE-5CA8-4D25-A2B3-8718DF6B1EC8}" sibTransId="{96216B7E-171D-4B59-9150-AA03E91E382A}"/>
    <dgm:cxn modelId="{35793C02-B08C-421C-944F-5DD4F0F4157A}" type="presOf" srcId="{583529BE-E8C0-41FE-A704-FC5DB8A79A51}" destId="{8D0AD492-4FE7-4F78-A0EB-C79F1B915A7C}" srcOrd="0" destOrd="0" presId="urn:microsoft.com/office/officeart/2005/8/layout/lProcess3"/>
    <dgm:cxn modelId="{CBC3FB2E-EAEF-43B5-B22E-971AF9157583}" srcId="{BC1731C1-2288-4A6F-A37F-8A7C6B6357BE}" destId="{A24A45B1-3F0F-448B-9E44-0A0309F979FB}" srcOrd="5" destOrd="0" parTransId="{E42DF68B-024C-4883-B646-C19739E8396F}" sibTransId="{4BEB7FB7-6F3A-45AA-80A8-1B7AF2389B82}"/>
    <dgm:cxn modelId="{A46A9C6D-67D9-43A7-A94B-3EE001C772A7}" srcId="{BC1731C1-2288-4A6F-A37F-8A7C6B6357BE}" destId="{FAA10E01-8DFF-4AD0-B478-772939214F93}" srcOrd="2" destOrd="0" parTransId="{0D476999-9408-40BC-9D3E-9B256A5FDBCC}" sibTransId="{95158BF5-7AC9-42D3-AA2D-D9489A6B6FCC}"/>
    <dgm:cxn modelId="{3A2835E3-8833-4C72-AABE-019938520BFC}" srcId="{BC1731C1-2288-4A6F-A37F-8A7C6B6357BE}" destId="{C0B96112-0DD2-4DD5-9826-FFECB0952406}" srcOrd="0" destOrd="0" parTransId="{6F89F412-E37E-481B-9D25-0BA8827E414D}" sibTransId="{09E19C70-2924-48B1-B03D-69F9AE714471}"/>
    <dgm:cxn modelId="{505599D2-F201-43D4-B9A9-F9285DD99C26}" type="presOf" srcId="{4F32FE63-12A4-427F-9C88-1B0CC5AEB2FC}" destId="{9190A352-386E-42FF-8DF7-A652B9DECEE3}" srcOrd="0" destOrd="0" presId="urn:microsoft.com/office/officeart/2005/8/layout/lProcess3"/>
    <dgm:cxn modelId="{86777957-8137-4092-8D5A-6AEE58E05F9D}" srcId="{BC1731C1-2288-4A6F-A37F-8A7C6B6357BE}" destId="{7D024667-C714-4844-9AB0-32D2860FA62F}" srcOrd="3" destOrd="0" parTransId="{0DDAAB86-42F4-42C3-9724-A28C65222715}" sibTransId="{1315D1C9-60C7-47AA-B719-C7F946324AFC}"/>
    <dgm:cxn modelId="{5BA03A27-A98A-4D2D-A4DE-8902F9234B68}" type="presOf" srcId="{B92E09A7-7504-4913-9B11-D956B86660C0}" destId="{0EE8B957-0AF9-48DF-9D6C-7BFEBA5E5AC4}" srcOrd="0" destOrd="0" presId="urn:microsoft.com/office/officeart/2005/8/layout/lProcess3"/>
    <dgm:cxn modelId="{8ECF7D88-02E1-40A2-B018-5B3515EA22DE}" type="presOf" srcId="{BC1731C1-2288-4A6F-A37F-8A7C6B6357BE}" destId="{4C67838E-A35A-4B20-AA7C-211F9B3298DC}" srcOrd="0" destOrd="0" presId="urn:microsoft.com/office/officeart/2005/8/layout/lProcess3"/>
    <dgm:cxn modelId="{D1E26AD4-0EAA-4DD5-96B3-D3A268A10CA7}" srcId="{BC1731C1-2288-4A6F-A37F-8A7C6B6357BE}" destId="{F45B875C-4321-4437-80E8-224D9615493D}" srcOrd="9" destOrd="0" parTransId="{92B1F55F-7592-4692-820B-5652E8C7F47C}" sibTransId="{376138BE-4465-41D1-9464-18CE405D78E1}"/>
    <dgm:cxn modelId="{9A3F9F6F-47BE-429F-96C9-874A5ECACD1B}" type="presOf" srcId="{38BAA891-3446-463B-B01E-D4B6108ADD0C}" destId="{6BC03DD0-5331-4663-863E-6BFBC2F66E92}" srcOrd="0" destOrd="0" presId="urn:microsoft.com/office/officeart/2005/8/layout/lProcess3"/>
    <dgm:cxn modelId="{A16EAC88-4874-4049-9FC9-4C97B54C2272}" type="presOf" srcId="{F45B875C-4321-4437-80E8-224D9615493D}" destId="{E2D1235E-14C9-40A6-9F37-55573EFBA3E1}" srcOrd="0" destOrd="0" presId="urn:microsoft.com/office/officeart/2005/8/layout/lProcess3"/>
    <dgm:cxn modelId="{8D00EF47-6665-4901-A35B-93667E358A23}" type="presOf" srcId="{B79D5421-E10F-4A98-9908-E9D23C4B476D}" destId="{F7F7D07F-D73D-4B06-996D-C16C09486291}" srcOrd="0" destOrd="0" presId="urn:microsoft.com/office/officeart/2005/8/layout/lProcess3"/>
    <dgm:cxn modelId="{1E024AE7-F4A8-46BD-A407-5B99E1856641}" type="presOf" srcId="{5598F811-93BD-4A93-AD6C-CAB08095EB52}" destId="{D115C116-E198-49CE-9E96-614DBB8CED0C}" srcOrd="0" destOrd="0" presId="urn:microsoft.com/office/officeart/2005/8/layout/lProcess3"/>
    <dgm:cxn modelId="{C0044CD1-859C-458B-A270-DD65C51BD29C}" srcId="{BC1731C1-2288-4A6F-A37F-8A7C6B6357BE}" destId="{33FB0768-38E8-4FFF-A96F-9B3A05265CFC}" srcOrd="12" destOrd="0" parTransId="{F96D6311-25CD-4F3E-96D5-8F5FBC371276}" sibTransId="{1405BEFF-07DE-4603-8778-9B5D9BB3ECED}"/>
    <dgm:cxn modelId="{0E53964E-B5A3-4486-A558-572F76AB730E}" type="presOf" srcId="{F57CBAF3-A20C-4D98-B441-F2825947F0AF}" destId="{22A551EA-92BB-4581-8E7C-F4BB4F2E2BE3}" srcOrd="0" destOrd="0" presId="urn:microsoft.com/office/officeart/2005/8/layout/lProcess3"/>
    <dgm:cxn modelId="{FB21AAB9-35BC-4E8C-BD3D-B9C6B2ADA65D}" type="presOf" srcId="{FAA10E01-8DFF-4AD0-B478-772939214F93}" destId="{DAF38BB5-68CB-4FE6-A52B-E2FDFFD9D900}" srcOrd="0" destOrd="0" presId="urn:microsoft.com/office/officeart/2005/8/layout/lProcess3"/>
    <dgm:cxn modelId="{263E630B-7893-4910-B710-6824B985DB00}" srcId="{BC1731C1-2288-4A6F-A37F-8A7C6B6357BE}" destId="{B79D5421-E10F-4A98-9908-E9D23C4B476D}" srcOrd="4" destOrd="0" parTransId="{C884D790-5F14-4C67-9BE3-4BA874ED612C}" sibTransId="{CF5B6554-DEC3-4C3C-B8FD-FE826845F1A6}"/>
    <dgm:cxn modelId="{587E6B9B-98D0-47F5-82EB-B1A405E7BEB7}" srcId="{BC1731C1-2288-4A6F-A37F-8A7C6B6357BE}" destId="{4F32FE63-12A4-427F-9C88-1B0CC5AEB2FC}" srcOrd="11" destOrd="0" parTransId="{8DEAC3B6-B38C-47AD-A4D2-4B401E3BD99B}" sibTransId="{FBFE4972-D833-4835-8057-8D16525A2F6C}"/>
    <dgm:cxn modelId="{959620E5-2B23-485C-9879-1488864E6C4B}" srcId="{BC1731C1-2288-4A6F-A37F-8A7C6B6357BE}" destId="{38BAA891-3446-463B-B01E-D4B6108ADD0C}" srcOrd="10" destOrd="0" parTransId="{FC71BCD6-0044-4E22-8EE5-94A714AC4701}" sibTransId="{E2A5632A-BD5C-4974-A82E-C5576D0B7A03}"/>
    <dgm:cxn modelId="{B344204F-0892-4671-81D3-455DFB033CE5}" srcId="{BC1731C1-2288-4A6F-A37F-8A7C6B6357BE}" destId="{B92E09A7-7504-4913-9B11-D956B86660C0}" srcOrd="8" destOrd="0" parTransId="{89B7851A-BC4C-4EEE-AB18-4118A47C9BFB}" sibTransId="{CFAFF4A5-6943-46DE-AD9B-E2AFBA37CD09}"/>
    <dgm:cxn modelId="{DBE4CBF9-C918-4B6B-AD89-711B3046A84C}" type="presParOf" srcId="{4C67838E-A35A-4B20-AA7C-211F9B3298DC}" destId="{7D004378-26CC-4264-9BFC-763D967052BE}" srcOrd="0" destOrd="0" presId="urn:microsoft.com/office/officeart/2005/8/layout/lProcess3"/>
    <dgm:cxn modelId="{9F2F464A-AF3F-45AF-9334-34AC278E1EDE}" type="presParOf" srcId="{7D004378-26CC-4264-9BFC-763D967052BE}" destId="{C5A727E8-2E25-43E5-A87A-BAE2F0F304FE}" srcOrd="0" destOrd="0" presId="urn:microsoft.com/office/officeart/2005/8/layout/lProcess3"/>
    <dgm:cxn modelId="{4117B516-DDBD-4596-A9CA-5F4C6103EFFE}" type="presParOf" srcId="{4C67838E-A35A-4B20-AA7C-211F9B3298DC}" destId="{1F178855-C7C6-4983-BAAA-5A27E9B0646D}" srcOrd="1" destOrd="0" presId="urn:microsoft.com/office/officeart/2005/8/layout/lProcess3"/>
    <dgm:cxn modelId="{CDDC4715-0C26-4A71-9637-5BAA5AFE4A56}" type="presParOf" srcId="{4C67838E-A35A-4B20-AA7C-211F9B3298DC}" destId="{D7872C08-776E-4C85-8E4B-01181A6DAC73}" srcOrd="2" destOrd="0" presId="urn:microsoft.com/office/officeart/2005/8/layout/lProcess3"/>
    <dgm:cxn modelId="{999AEB64-D60A-4EF1-8745-D3C1B4496925}" type="presParOf" srcId="{D7872C08-776E-4C85-8E4B-01181A6DAC73}" destId="{8D0AD492-4FE7-4F78-A0EB-C79F1B915A7C}" srcOrd="0" destOrd="0" presId="urn:microsoft.com/office/officeart/2005/8/layout/lProcess3"/>
    <dgm:cxn modelId="{B7DB5CBD-2A86-485E-BA64-3CEC08C6F644}" type="presParOf" srcId="{4C67838E-A35A-4B20-AA7C-211F9B3298DC}" destId="{6FF298C5-1EBD-4ACB-95A3-673E1BDFA0F7}" srcOrd="3" destOrd="0" presId="urn:microsoft.com/office/officeart/2005/8/layout/lProcess3"/>
    <dgm:cxn modelId="{D71E3C59-8F45-4EFB-A357-8C1B97FD1A33}" type="presParOf" srcId="{4C67838E-A35A-4B20-AA7C-211F9B3298DC}" destId="{ED55158A-A2CB-46E6-8D15-8F58436F5386}" srcOrd="4" destOrd="0" presId="urn:microsoft.com/office/officeart/2005/8/layout/lProcess3"/>
    <dgm:cxn modelId="{96DFBCA3-8560-419D-BB93-79AF126D1E4E}" type="presParOf" srcId="{ED55158A-A2CB-46E6-8D15-8F58436F5386}" destId="{DAF38BB5-68CB-4FE6-A52B-E2FDFFD9D900}" srcOrd="0" destOrd="0" presId="urn:microsoft.com/office/officeart/2005/8/layout/lProcess3"/>
    <dgm:cxn modelId="{4C32FBC6-4952-4153-80EA-DCCE2EB30CDB}" type="presParOf" srcId="{4C67838E-A35A-4B20-AA7C-211F9B3298DC}" destId="{1A772934-336F-42F6-9B63-CBE270B229DF}" srcOrd="5" destOrd="0" presId="urn:microsoft.com/office/officeart/2005/8/layout/lProcess3"/>
    <dgm:cxn modelId="{3E3FBA26-F5D3-4D51-B4A6-AFDDD0B48199}" type="presParOf" srcId="{4C67838E-A35A-4B20-AA7C-211F9B3298DC}" destId="{992EFF20-D3AB-4168-AC0E-126AD917D370}" srcOrd="6" destOrd="0" presId="urn:microsoft.com/office/officeart/2005/8/layout/lProcess3"/>
    <dgm:cxn modelId="{95D37D29-0ACE-4ABB-B23D-9EB0153E3E85}" type="presParOf" srcId="{992EFF20-D3AB-4168-AC0E-126AD917D370}" destId="{31F4421A-DA89-4E13-AC90-63BDDFFC7A9B}" srcOrd="0" destOrd="0" presId="urn:microsoft.com/office/officeart/2005/8/layout/lProcess3"/>
    <dgm:cxn modelId="{441A4F90-E04E-492F-9938-00C255FB053D}" type="presParOf" srcId="{4C67838E-A35A-4B20-AA7C-211F9B3298DC}" destId="{C657B472-5E91-4D23-B9AB-C3D1012179F4}" srcOrd="7" destOrd="0" presId="urn:microsoft.com/office/officeart/2005/8/layout/lProcess3"/>
    <dgm:cxn modelId="{D97809F3-217D-42EB-B7DB-26BF9E6E24E0}" type="presParOf" srcId="{4C67838E-A35A-4B20-AA7C-211F9B3298DC}" destId="{754BDCBD-2DD6-4282-B7E0-19BF048DDBEC}" srcOrd="8" destOrd="0" presId="urn:microsoft.com/office/officeart/2005/8/layout/lProcess3"/>
    <dgm:cxn modelId="{93386A42-069D-4D31-95E0-4F4048B0C061}" type="presParOf" srcId="{754BDCBD-2DD6-4282-B7E0-19BF048DDBEC}" destId="{F7F7D07F-D73D-4B06-996D-C16C09486291}" srcOrd="0" destOrd="0" presId="urn:microsoft.com/office/officeart/2005/8/layout/lProcess3"/>
    <dgm:cxn modelId="{3DDEBB7F-8013-42A4-B5A1-B89EDE397686}" type="presParOf" srcId="{4C67838E-A35A-4B20-AA7C-211F9B3298DC}" destId="{9CE6F445-0378-4F0D-A4D9-5A7F82444495}" srcOrd="9" destOrd="0" presId="urn:microsoft.com/office/officeart/2005/8/layout/lProcess3"/>
    <dgm:cxn modelId="{593BE630-59DD-47BA-95BE-CAE3DB6CBA55}" type="presParOf" srcId="{4C67838E-A35A-4B20-AA7C-211F9B3298DC}" destId="{F898FF0F-3A9F-4181-B9FF-A35515FEA95C}" srcOrd="10" destOrd="0" presId="urn:microsoft.com/office/officeart/2005/8/layout/lProcess3"/>
    <dgm:cxn modelId="{9FB4B5D1-04AD-41F5-A6E4-A42EFC51AFDA}" type="presParOf" srcId="{F898FF0F-3A9F-4181-B9FF-A35515FEA95C}" destId="{7C34F3DD-13CC-41E9-9E9A-9E6086A499F5}" srcOrd="0" destOrd="0" presId="urn:microsoft.com/office/officeart/2005/8/layout/lProcess3"/>
    <dgm:cxn modelId="{0E5315FA-1060-4BF5-AFFA-967BDF4185BB}" type="presParOf" srcId="{4C67838E-A35A-4B20-AA7C-211F9B3298DC}" destId="{4898CFE4-185B-4B8E-87B9-0A7BADE9F592}" srcOrd="11" destOrd="0" presId="urn:microsoft.com/office/officeart/2005/8/layout/lProcess3"/>
    <dgm:cxn modelId="{C8934FA5-6F59-4B93-ADC4-00BA5891EA87}" type="presParOf" srcId="{4C67838E-A35A-4B20-AA7C-211F9B3298DC}" destId="{8AFC22C2-621D-4568-9CC2-30BB5E49A399}" srcOrd="12" destOrd="0" presId="urn:microsoft.com/office/officeart/2005/8/layout/lProcess3"/>
    <dgm:cxn modelId="{D44AC8E5-D53F-4992-9F0E-DAFBBBC0865C}" type="presParOf" srcId="{8AFC22C2-621D-4568-9CC2-30BB5E49A399}" destId="{22A551EA-92BB-4581-8E7C-F4BB4F2E2BE3}" srcOrd="0" destOrd="0" presId="urn:microsoft.com/office/officeart/2005/8/layout/lProcess3"/>
    <dgm:cxn modelId="{833BE849-2FE8-4434-9BFE-0785DB861530}" type="presParOf" srcId="{4C67838E-A35A-4B20-AA7C-211F9B3298DC}" destId="{965F037D-8E80-4771-A727-0EF3AFA7DB5C}" srcOrd="13" destOrd="0" presId="urn:microsoft.com/office/officeart/2005/8/layout/lProcess3"/>
    <dgm:cxn modelId="{990C5DD8-496F-49BA-B28B-4D1257BB4BE0}" type="presParOf" srcId="{4C67838E-A35A-4B20-AA7C-211F9B3298DC}" destId="{A657D277-91F7-4378-8AE2-76643FA8EF83}" srcOrd="14" destOrd="0" presId="urn:microsoft.com/office/officeart/2005/8/layout/lProcess3"/>
    <dgm:cxn modelId="{2E7A4002-C53C-414A-B8E9-655AB04DD935}" type="presParOf" srcId="{A657D277-91F7-4378-8AE2-76643FA8EF83}" destId="{D115C116-E198-49CE-9E96-614DBB8CED0C}" srcOrd="0" destOrd="0" presId="urn:microsoft.com/office/officeart/2005/8/layout/lProcess3"/>
    <dgm:cxn modelId="{DF4C8F7A-C268-4601-A3F7-A0C58F75E9C8}" type="presParOf" srcId="{4C67838E-A35A-4B20-AA7C-211F9B3298DC}" destId="{EA42D4E5-1D93-4A84-A399-1408668C451D}" srcOrd="15" destOrd="0" presId="urn:microsoft.com/office/officeart/2005/8/layout/lProcess3"/>
    <dgm:cxn modelId="{206E96F1-8FF8-4F75-AD4C-B9C34E4A7FA7}" type="presParOf" srcId="{4C67838E-A35A-4B20-AA7C-211F9B3298DC}" destId="{5B8FC4F6-D645-41D2-B35D-BA03A1E515E5}" srcOrd="16" destOrd="0" presId="urn:microsoft.com/office/officeart/2005/8/layout/lProcess3"/>
    <dgm:cxn modelId="{6B577F94-D19B-405A-A7E8-A3B6CAF4D022}" type="presParOf" srcId="{5B8FC4F6-D645-41D2-B35D-BA03A1E515E5}" destId="{0EE8B957-0AF9-48DF-9D6C-7BFEBA5E5AC4}" srcOrd="0" destOrd="0" presId="urn:microsoft.com/office/officeart/2005/8/layout/lProcess3"/>
    <dgm:cxn modelId="{BA65CD53-5535-47B7-8459-82CA2793C9EA}" type="presParOf" srcId="{4C67838E-A35A-4B20-AA7C-211F9B3298DC}" destId="{5FA17EF1-9387-4865-B187-8658F41682BF}" srcOrd="17" destOrd="0" presId="urn:microsoft.com/office/officeart/2005/8/layout/lProcess3"/>
    <dgm:cxn modelId="{B36C7F64-136C-4EAA-9D17-68E793BDA593}" type="presParOf" srcId="{4C67838E-A35A-4B20-AA7C-211F9B3298DC}" destId="{CAEB6632-B1B3-424D-BD6C-245EB5BC9273}" srcOrd="18" destOrd="0" presId="urn:microsoft.com/office/officeart/2005/8/layout/lProcess3"/>
    <dgm:cxn modelId="{DEFF6D7A-A55B-4D43-9D59-10D673B69253}" type="presParOf" srcId="{CAEB6632-B1B3-424D-BD6C-245EB5BC9273}" destId="{E2D1235E-14C9-40A6-9F37-55573EFBA3E1}" srcOrd="0" destOrd="0" presId="urn:microsoft.com/office/officeart/2005/8/layout/lProcess3"/>
    <dgm:cxn modelId="{D41F4F28-E48F-4B4F-AA02-533488DF2498}" type="presParOf" srcId="{4C67838E-A35A-4B20-AA7C-211F9B3298DC}" destId="{C78E85EC-85B3-4584-988D-CCDD624C719D}" srcOrd="19" destOrd="0" presId="urn:microsoft.com/office/officeart/2005/8/layout/lProcess3"/>
    <dgm:cxn modelId="{4893134C-D4B5-44A9-8AE0-05B8941DDABA}" type="presParOf" srcId="{4C67838E-A35A-4B20-AA7C-211F9B3298DC}" destId="{788E3FE6-580D-4265-B92F-9F3B9D1A5CF7}" srcOrd="20" destOrd="0" presId="urn:microsoft.com/office/officeart/2005/8/layout/lProcess3"/>
    <dgm:cxn modelId="{1C436D95-C979-4536-B42B-4E6FA7E1B13F}" type="presParOf" srcId="{788E3FE6-580D-4265-B92F-9F3B9D1A5CF7}" destId="{6BC03DD0-5331-4663-863E-6BFBC2F66E92}" srcOrd="0" destOrd="0" presId="urn:microsoft.com/office/officeart/2005/8/layout/lProcess3"/>
    <dgm:cxn modelId="{BC142E25-8D21-4927-81CB-A9319B020A42}" type="presParOf" srcId="{4C67838E-A35A-4B20-AA7C-211F9B3298DC}" destId="{C9961CD6-D46F-4C50-9960-42BCCC0FA4E3}" srcOrd="21" destOrd="0" presId="urn:microsoft.com/office/officeart/2005/8/layout/lProcess3"/>
    <dgm:cxn modelId="{94936261-39AF-4923-8FD5-EDD42D59D06F}" type="presParOf" srcId="{4C67838E-A35A-4B20-AA7C-211F9B3298DC}" destId="{E64965DD-AF0D-4EDC-901F-F1AEB582D1BF}" srcOrd="22" destOrd="0" presId="urn:microsoft.com/office/officeart/2005/8/layout/lProcess3"/>
    <dgm:cxn modelId="{0E129745-8ACA-42E8-B26F-CDE98300AE6D}" type="presParOf" srcId="{E64965DD-AF0D-4EDC-901F-F1AEB582D1BF}" destId="{9190A352-386E-42FF-8DF7-A652B9DECEE3}" srcOrd="0" destOrd="0" presId="urn:microsoft.com/office/officeart/2005/8/layout/lProcess3"/>
    <dgm:cxn modelId="{3EC150C2-E84B-46B3-8874-F6E0C503D82B}" type="presParOf" srcId="{4C67838E-A35A-4B20-AA7C-211F9B3298DC}" destId="{2E0214E1-A4AB-4CCA-A46E-C316173A2E1A}" srcOrd="23" destOrd="0" presId="urn:microsoft.com/office/officeart/2005/8/layout/lProcess3"/>
    <dgm:cxn modelId="{FDBB6473-26BF-4975-BB26-6BB91D7524AB}" type="presParOf" srcId="{4C67838E-A35A-4B20-AA7C-211F9B3298DC}" destId="{8CA1F4AC-2348-4869-A320-5BFCCC74F516}" srcOrd="24" destOrd="0" presId="urn:microsoft.com/office/officeart/2005/8/layout/lProcess3"/>
    <dgm:cxn modelId="{9F2C458B-E10C-4BA0-BE80-D5C28DA27128}" type="presParOf" srcId="{8CA1F4AC-2348-4869-A320-5BFCCC74F516}" destId="{C836EDBE-3400-491E-8723-7593DB5386B6}"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F8880D-16DD-48BD-9330-4781F8FAEE36}" type="doc">
      <dgm:prSet loTypeId="urn:microsoft.com/office/officeart/2005/8/layout/radial4" loCatId="relationship" qsTypeId="urn:microsoft.com/office/officeart/2005/8/quickstyle/simple4" qsCatId="simple" csTypeId="urn:microsoft.com/office/officeart/2005/8/colors/colorful1#2" csCatId="colorful" phldr="1"/>
      <dgm:spPr/>
      <dgm:t>
        <a:bodyPr/>
        <a:lstStyle/>
        <a:p>
          <a:endParaRPr lang="en-US"/>
        </a:p>
      </dgm:t>
    </dgm:pt>
    <dgm:pt modelId="{5D8DBC45-32E1-46CF-BA07-1212E38D3226}">
      <dgm:prSet phldrT="[Text]"/>
      <dgm:spPr/>
      <dgm:t>
        <a:bodyPr/>
        <a:lstStyle/>
        <a:p>
          <a:r>
            <a:rPr lang="en-US" dirty="0" smtClean="0"/>
            <a:t>Somatic Change</a:t>
          </a:r>
          <a:endParaRPr lang="en-US" dirty="0"/>
        </a:p>
      </dgm:t>
    </dgm:pt>
    <dgm:pt modelId="{F1B44C53-88FE-441F-95FA-B01A25F41EDB}" type="parTrans" cxnId="{43D79A44-438E-4A37-B33E-EB2A14A1A40E}">
      <dgm:prSet/>
      <dgm:spPr/>
      <dgm:t>
        <a:bodyPr/>
        <a:lstStyle/>
        <a:p>
          <a:endParaRPr lang="en-US"/>
        </a:p>
      </dgm:t>
    </dgm:pt>
    <dgm:pt modelId="{E7D5D79A-1922-4701-BFA3-F69101337CB2}" type="sibTrans" cxnId="{43D79A44-438E-4A37-B33E-EB2A14A1A40E}">
      <dgm:prSet/>
      <dgm:spPr/>
      <dgm:t>
        <a:bodyPr/>
        <a:lstStyle/>
        <a:p>
          <a:endParaRPr lang="en-US"/>
        </a:p>
      </dgm:t>
    </dgm:pt>
    <dgm:pt modelId="{D06B1E45-874F-4F59-9E1F-98E3A647FE33}">
      <dgm:prSet phldrT="[Text]"/>
      <dgm:spPr/>
      <dgm:t>
        <a:bodyPr/>
        <a:lstStyle/>
        <a:p>
          <a:r>
            <a:rPr lang="en-US" u="sng" dirty="0" smtClean="0"/>
            <a:t>Triggers</a:t>
          </a:r>
          <a:br>
            <a:rPr lang="en-US" u="sng" dirty="0" smtClean="0"/>
          </a:br>
          <a:r>
            <a:rPr lang="en-US" u="none" dirty="0" smtClean="0"/>
            <a:t>Sensory Cues</a:t>
          </a:r>
          <a:endParaRPr lang="en-US" u="none" dirty="0"/>
        </a:p>
      </dgm:t>
    </dgm:pt>
    <dgm:pt modelId="{DA72B5D3-08DA-431B-9FA7-FBDC8BD12B63}" type="parTrans" cxnId="{576E4DA0-4819-4C59-85C4-3E86D0E8A0EF}">
      <dgm:prSet/>
      <dgm:spPr/>
      <dgm:t>
        <a:bodyPr/>
        <a:lstStyle/>
        <a:p>
          <a:endParaRPr lang="en-US"/>
        </a:p>
      </dgm:t>
    </dgm:pt>
    <dgm:pt modelId="{1E937F92-6C6C-42EB-A6CB-044FD5491CBD}" type="sibTrans" cxnId="{576E4DA0-4819-4C59-85C4-3E86D0E8A0EF}">
      <dgm:prSet/>
      <dgm:spPr/>
      <dgm:t>
        <a:bodyPr/>
        <a:lstStyle/>
        <a:p>
          <a:endParaRPr lang="en-US"/>
        </a:p>
      </dgm:t>
    </dgm:pt>
    <dgm:pt modelId="{A6007B8E-34B3-4EF4-8E9A-10D4BA33EFDB}">
      <dgm:prSet phldrT="[Text]"/>
      <dgm:spPr/>
      <dgm:t>
        <a:bodyPr/>
        <a:lstStyle/>
        <a:p>
          <a:r>
            <a:rPr lang="en-US" dirty="0" smtClean="0"/>
            <a:t>Illness Perception and Interpretation</a:t>
          </a:r>
          <a:endParaRPr lang="en-US" dirty="0"/>
        </a:p>
      </dgm:t>
    </dgm:pt>
    <dgm:pt modelId="{CED4DD1A-AD95-4073-8C35-A94FF76649A5}" type="parTrans" cxnId="{0F54E225-EFBC-421A-ADD2-77B2630B902A}">
      <dgm:prSet/>
      <dgm:spPr/>
      <dgm:t>
        <a:bodyPr/>
        <a:lstStyle/>
        <a:p>
          <a:endParaRPr lang="en-US"/>
        </a:p>
      </dgm:t>
    </dgm:pt>
    <dgm:pt modelId="{3F22DA6E-52D0-4659-A3E2-1657F9FEAA91}" type="sibTrans" cxnId="{0F54E225-EFBC-421A-ADD2-77B2630B902A}">
      <dgm:prSet/>
      <dgm:spPr/>
      <dgm:t>
        <a:bodyPr/>
        <a:lstStyle/>
        <a:p>
          <a:endParaRPr lang="en-US"/>
        </a:p>
      </dgm:t>
    </dgm:pt>
    <dgm:pt modelId="{6DA1A2C3-41AB-4AF0-92DA-8495606BB6CE}">
      <dgm:prSet phldrT="[Text]"/>
      <dgm:spPr/>
      <dgm:t>
        <a:bodyPr/>
        <a:lstStyle/>
        <a:p>
          <a:r>
            <a:rPr lang="en-US" u="sng" dirty="0" smtClean="0"/>
            <a:t>Illness</a:t>
          </a:r>
          <a:endParaRPr lang="en-US" u="sng" dirty="0"/>
        </a:p>
      </dgm:t>
    </dgm:pt>
    <dgm:pt modelId="{73B5434F-6714-4122-98C1-3D5F3A2C6F0B}" type="parTrans" cxnId="{021A7304-6436-499A-8AFF-E4FBD99EE033}">
      <dgm:prSet/>
      <dgm:spPr/>
      <dgm:t>
        <a:bodyPr/>
        <a:lstStyle/>
        <a:p>
          <a:endParaRPr lang="en-US"/>
        </a:p>
      </dgm:t>
    </dgm:pt>
    <dgm:pt modelId="{26A399C4-862D-4FF7-9DD5-8E8978390A2A}" type="sibTrans" cxnId="{021A7304-6436-499A-8AFF-E4FBD99EE033}">
      <dgm:prSet/>
      <dgm:spPr/>
      <dgm:t>
        <a:bodyPr/>
        <a:lstStyle/>
        <a:p>
          <a:endParaRPr lang="en-US"/>
        </a:p>
      </dgm:t>
    </dgm:pt>
    <dgm:pt modelId="{68BB92E3-7C3F-4C33-8BDF-FBF2F367E01B}">
      <dgm:prSet phldrT="[Text]"/>
      <dgm:spPr/>
      <dgm:t>
        <a:bodyPr/>
        <a:lstStyle/>
        <a:p>
          <a:r>
            <a:rPr lang="en-US" dirty="0" smtClean="0"/>
            <a:t>Emotion and Stress</a:t>
          </a:r>
          <a:endParaRPr lang="en-US" dirty="0"/>
        </a:p>
      </dgm:t>
    </dgm:pt>
    <dgm:pt modelId="{73288568-4E3D-4A6F-85C3-76927F0D9438}" type="parTrans" cxnId="{9E9B1D4B-8007-4E61-BE48-305DBD259DBE}">
      <dgm:prSet/>
      <dgm:spPr/>
      <dgm:t>
        <a:bodyPr/>
        <a:lstStyle/>
        <a:p>
          <a:endParaRPr lang="en-US"/>
        </a:p>
      </dgm:t>
    </dgm:pt>
    <dgm:pt modelId="{ED3CE192-A0A8-47C5-B285-586AEBB2FE8E}" type="sibTrans" cxnId="{9E9B1D4B-8007-4E61-BE48-305DBD259DBE}">
      <dgm:prSet/>
      <dgm:spPr/>
      <dgm:t>
        <a:bodyPr/>
        <a:lstStyle/>
        <a:p>
          <a:endParaRPr lang="en-US"/>
        </a:p>
      </dgm:t>
    </dgm:pt>
    <dgm:pt modelId="{44246F92-CF4D-4BF5-970D-CFA3F03C30A6}">
      <dgm:prSet phldrT="[Text]"/>
      <dgm:spPr/>
      <dgm:t>
        <a:bodyPr/>
        <a:lstStyle/>
        <a:p>
          <a:r>
            <a:rPr lang="en-US" u="sng" dirty="0" smtClean="0"/>
            <a:t>Risk Perception</a:t>
          </a:r>
          <a:br>
            <a:rPr lang="en-US" u="sng" dirty="0" smtClean="0"/>
          </a:br>
          <a:r>
            <a:rPr lang="en-US" u="none" dirty="0" smtClean="0"/>
            <a:t>Mental Models 	Expectations</a:t>
          </a:r>
          <a:endParaRPr lang="en-US" u="none" dirty="0"/>
        </a:p>
      </dgm:t>
    </dgm:pt>
    <dgm:pt modelId="{E056A58E-BBB8-4F47-97D8-987B993EEBDE}" type="parTrans" cxnId="{14CF51E6-6F75-49F3-B0DB-7EA2DAC364E4}">
      <dgm:prSet/>
      <dgm:spPr/>
      <dgm:t>
        <a:bodyPr/>
        <a:lstStyle/>
        <a:p>
          <a:endParaRPr lang="en-US"/>
        </a:p>
      </dgm:t>
    </dgm:pt>
    <dgm:pt modelId="{5DA9D3E5-7C14-49D7-9357-9F300F8B026D}" type="sibTrans" cxnId="{14CF51E6-6F75-49F3-B0DB-7EA2DAC364E4}">
      <dgm:prSet/>
      <dgm:spPr/>
      <dgm:t>
        <a:bodyPr/>
        <a:lstStyle/>
        <a:p>
          <a:endParaRPr lang="en-US"/>
        </a:p>
      </dgm:t>
    </dgm:pt>
    <dgm:pt modelId="{5A98D37D-5E8A-422F-A2A5-64EC946B78D1}" type="pres">
      <dgm:prSet presAssocID="{6EF8880D-16DD-48BD-9330-4781F8FAEE36}" presName="cycle" presStyleCnt="0">
        <dgm:presLayoutVars>
          <dgm:chMax val="1"/>
          <dgm:dir/>
          <dgm:animLvl val="ctr"/>
          <dgm:resizeHandles val="exact"/>
        </dgm:presLayoutVars>
      </dgm:prSet>
      <dgm:spPr/>
      <dgm:t>
        <a:bodyPr/>
        <a:lstStyle/>
        <a:p>
          <a:endParaRPr lang="en-US"/>
        </a:p>
      </dgm:t>
    </dgm:pt>
    <dgm:pt modelId="{93F8A912-22AA-4CE4-8B53-987AD889BED7}" type="pres">
      <dgm:prSet presAssocID="{5D8DBC45-32E1-46CF-BA07-1212E38D3226}" presName="centerShape" presStyleLbl="node0" presStyleIdx="0" presStyleCnt="1"/>
      <dgm:spPr/>
      <dgm:t>
        <a:bodyPr/>
        <a:lstStyle/>
        <a:p>
          <a:endParaRPr lang="en-US"/>
        </a:p>
      </dgm:t>
    </dgm:pt>
    <dgm:pt modelId="{51A0FCDA-4895-4BAC-98F0-7C8629B2ADE8}" type="pres">
      <dgm:prSet presAssocID="{DA72B5D3-08DA-431B-9FA7-FBDC8BD12B63}" presName="parTrans" presStyleLbl="bgSibTrans2D1" presStyleIdx="0" presStyleCnt="5"/>
      <dgm:spPr/>
      <dgm:t>
        <a:bodyPr/>
        <a:lstStyle/>
        <a:p>
          <a:endParaRPr lang="en-US"/>
        </a:p>
      </dgm:t>
    </dgm:pt>
    <dgm:pt modelId="{05886CA2-4B54-444F-9AF0-837012DBD006}" type="pres">
      <dgm:prSet presAssocID="{D06B1E45-874F-4F59-9E1F-98E3A647FE33}" presName="node" presStyleLbl="node1" presStyleIdx="0" presStyleCnt="5" custRadScaleRad="116842">
        <dgm:presLayoutVars>
          <dgm:bulletEnabled val="1"/>
        </dgm:presLayoutVars>
      </dgm:prSet>
      <dgm:spPr/>
      <dgm:t>
        <a:bodyPr/>
        <a:lstStyle/>
        <a:p>
          <a:endParaRPr lang="en-US"/>
        </a:p>
      </dgm:t>
    </dgm:pt>
    <dgm:pt modelId="{80146A51-B42D-4C60-B713-9C476BB2F4AC}" type="pres">
      <dgm:prSet presAssocID="{73288568-4E3D-4A6F-85C3-76927F0D9438}" presName="parTrans" presStyleLbl="bgSibTrans2D1" presStyleIdx="1" presStyleCnt="5"/>
      <dgm:spPr/>
      <dgm:t>
        <a:bodyPr/>
        <a:lstStyle/>
        <a:p>
          <a:endParaRPr lang="en-US"/>
        </a:p>
      </dgm:t>
    </dgm:pt>
    <dgm:pt modelId="{FBEDC607-81BC-4CA3-9DAF-AF77E359FB0E}" type="pres">
      <dgm:prSet presAssocID="{68BB92E3-7C3F-4C33-8BDF-FBF2F367E01B}" presName="node" presStyleLbl="node1" presStyleIdx="1" presStyleCnt="5" custRadScaleRad="121373" custRadScaleInc="-31806">
        <dgm:presLayoutVars>
          <dgm:bulletEnabled val="1"/>
        </dgm:presLayoutVars>
      </dgm:prSet>
      <dgm:spPr/>
      <dgm:t>
        <a:bodyPr/>
        <a:lstStyle/>
        <a:p>
          <a:endParaRPr lang="en-US"/>
        </a:p>
      </dgm:t>
    </dgm:pt>
    <dgm:pt modelId="{080D3176-A603-4B4C-87F4-E11A24E9F794}" type="pres">
      <dgm:prSet presAssocID="{E056A58E-BBB8-4F47-97D8-987B993EEBDE}" presName="parTrans" presStyleLbl="bgSibTrans2D1" presStyleIdx="2" presStyleCnt="5"/>
      <dgm:spPr/>
      <dgm:t>
        <a:bodyPr/>
        <a:lstStyle/>
        <a:p>
          <a:endParaRPr lang="en-US"/>
        </a:p>
      </dgm:t>
    </dgm:pt>
    <dgm:pt modelId="{BC030472-254D-404D-A29E-0FBF1E9ADBD9}" type="pres">
      <dgm:prSet presAssocID="{44246F92-CF4D-4BF5-970D-CFA3F03C30A6}" presName="node" presStyleLbl="node1" presStyleIdx="2" presStyleCnt="5" custScaleX="189624" custScaleY="45317">
        <dgm:presLayoutVars>
          <dgm:bulletEnabled val="1"/>
        </dgm:presLayoutVars>
      </dgm:prSet>
      <dgm:spPr/>
      <dgm:t>
        <a:bodyPr/>
        <a:lstStyle/>
        <a:p>
          <a:endParaRPr lang="en-US"/>
        </a:p>
      </dgm:t>
    </dgm:pt>
    <dgm:pt modelId="{9E6FECF9-602F-414D-8AD6-EEF28BCB83EF}" type="pres">
      <dgm:prSet presAssocID="{CED4DD1A-AD95-4073-8C35-A94FF76649A5}" presName="parTrans" presStyleLbl="bgSibTrans2D1" presStyleIdx="3" presStyleCnt="5"/>
      <dgm:spPr/>
      <dgm:t>
        <a:bodyPr/>
        <a:lstStyle/>
        <a:p>
          <a:endParaRPr lang="en-US"/>
        </a:p>
      </dgm:t>
    </dgm:pt>
    <dgm:pt modelId="{22008444-D757-46E3-A9A7-FEF2F3C1691C}" type="pres">
      <dgm:prSet presAssocID="{A6007B8E-34B3-4EF4-8E9A-10D4BA33EFDB}" presName="node" presStyleLbl="node1" presStyleIdx="3" presStyleCnt="5" custRadScaleRad="121155" custRadScaleInc="31616">
        <dgm:presLayoutVars>
          <dgm:bulletEnabled val="1"/>
        </dgm:presLayoutVars>
      </dgm:prSet>
      <dgm:spPr/>
      <dgm:t>
        <a:bodyPr/>
        <a:lstStyle/>
        <a:p>
          <a:endParaRPr lang="en-US"/>
        </a:p>
      </dgm:t>
    </dgm:pt>
    <dgm:pt modelId="{5E4E390B-CB6F-4AB5-BAFA-6B376AB0E2FF}" type="pres">
      <dgm:prSet presAssocID="{73B5434F-6714-4122-98C1-3D5F3A2C6F0B}" presName="parTrans" presStyleLbl="bgSibTrans2D1" presStyleIdx="4" presStyleCnt="5"/>
      <dgm:spPr/>
      <dgm:t>
        <a:bodyPr/>
        <a:lstStyle/>
        <a:p>
          <a:endParaRPr lang="en-US"/>
        </a:p>
      </dgm:t>
    </dgm:pt>
    <dgm:pt modelId="{1C7E80DD-0FE6-4DEF-9271-1C2916AB2AD5}" type="pres">
      <dgm:prSet presAssocID="{6DA1A2C3-41AB-4AF0-92DA-8495606BB6CE}" presName="node" presStyleLbl="node1" presStyleIdx="4" presStyleCnt="5" custRadScaleRad="116581">
        <dgm:presLayoutVars>
          <dgm:bulletEnabled val="1"/>
        </dgm:presLayoutVars>
      </dgm:prSet>
      <dgm:spPr/>
      <dgm:t>
        <a:bodyPr/>
        <a:lstStyle/>
        <a:p>
          <a:endParaRPr lang="en-US"/>
        </a:p>
      </dgm:t>
    </dgm:pt>
  </dgm:ptLst>
  <dgm:cxnLst>
    <dgm:cxn modelId="{C05E31BE-29B8-4776-818B-D2C371377022}" type="presOf" srcId="{6DA1A2C3-41AB-4AF0-92DA-8495606BB6CE}" destId="{1C7E80DD-0FE6-4DEF-9271-1C2916AB2AD5}" srcOrd="0" destOrd="0" presId="urn:microsoft.com/office/officeart/2005/8/layout/radial4"/>
    <dgm:cxn modelId="{9E9B1D4B-8007-4E61-BE48-305DBD259DBE}" srcId="{5D8DBC45-32E1-46CF-BA07-1212E38D3226}" destId="{68BB92E3-7C3F-4C33-8BDF-FBF2F367E01B}" srcOrd="1" destOrd="0" parTransId="{73288568-4E3D-4A6F-85C3-76927F0D9438}" sibTransId="{ED3CE192-A0A8-47C5-B285-586AEBB2FE8E}"/>
    <dgm:cxn modelId="{43D79A44-438E-4A37-B33E-EB2A14A1A40E}" srcId="{6EF8880D-16DD-48BD-9330-4781F8FAEE36}" destId="{5D8DBC45-32E1-46CF-BA07-1212E38D3226}" srcOrd="0" destOrd="0" parTransId="{F1B44C53-88FE-441F-95FA-B01A25F41EDB}" sibTransId="{E7D5D79A-1922-4701-BFA3-F69101337CB2}"/>
    <dgm:cxn modelId="{A21EC118-C8B4-43F7-AA3D-B482C658B13D}" type="presOf" srcId="{44246F92-CF4D-4BF5-970D-CFA3F03C30A6}" destId="{BC030472-254D-404D-A29E-0FBF1E9ADBD9}" srcOrd="0" destOrd="0" presId="urn:microsoft.com/office/officeart/2005/8/layout/radial4"/>
    <dgm:cxn modelId="{679FBD74-7822-4894-B02E-28111CD267C5}" type="presOf" srcId="{A6007B8E-34B3-4EF4-8E9A-10D4BA33EFDB}" destId="{22008444-D757-46E3-A9A7-FEF2F3C1691C}" srcOrd="0" destOrd="0" presId="urn:microsoft.com/office/officeart/2005/8/layout/radial4"/>
    <dgm:cxn modelId="{0F54E225-EFBC-421A-ADD2-77B2630B902A}" srcId="{5D8DBC45-32E1-46CF-BA07-1212E38D3226}" destId="{A6007B8E-34B3-4EF4-8E9A-10D4BA33EFDB}" srcOrd="3" destOrd="0" parTransId="{CED4DD1A-AD95-4073-8C35-A94FF76649A5}" sibTransId="{3F22DA6E-52D0-4659-A3E2-1657F9FEAA91}"/>
    <dgm:cxn modelId="{576E4DA0-4819-4C59-85C4-3E86D0E8A0EF}" srcId="{5D8DBC45-32E1-46CF-BA07-1212E38D3226}" destId="{D06B1E45-874F-4F59-9E1F-98E3A647FE33}" srcOrd="0" destOrd="0" parTransId="{DA72B5D3-08DA-431B-9FA7-FBDC8BD12B63}" sibTransId="{1E937F92-6C6C-42EB-A6CB-044FD5491CBD}"/>
    <dgm:cxn modelId="{F5167E05-89B9-4536-9B2D-7FABEEDB1BFC}" type="presOf" srcId="{D06B1E45-874F-4F59-9E1F-98E3A647FE33}" destId="{05886CA2-4B54-444F-9AF0-837012DBD006}" srcOrd="0" destOrd="0" presId="urn:microsoft.com/office/officeart/2005/8/layout/radial4"/>
    <dgm:cxn modelId="{5E4E8CD3-5475-40AF-AE25-19EE7F7FD027}" type="presOf" srcId="{68BB92E3-7C3F-4C33-8BDF-FBF2F367E01B}" destId="{FBEDC607-81BC-4CA3-9DAF-AF77E359FB0E}" srcOrd="0" destOrd="0" presId="urn:microsoft.com/office/officeart/2005/8/layout/radial4"/>
    <dgm:cxn modelId="{6BFE8523-982B-4500-B2C1-B4D72D6C9360}" type="presOf" srcId="{5D8DBC45-32E1-46CF-BA07-1212E38D3226}" destId="{93F8A912-22AA-4CE4-8B53-987AD889BED7}" srcOrd="0" destOrd="0" presId="urn:microsoft.com/office/officeart/2005/8/layout/radial4"/>
    <dgm:cxn modelId="{EE8A17AF-AF4E-427C-80DF-594D3DF99ABA}" type="presOf" srcId="{73B5434F-6714-4122-98C1-3D5F3A2C6F0B}" destId="{5E4E390B-CB6F-4AB5-BAFA-6B376AB0E2FF}" srcOrd="0" destOrd="0" presId="urn:microsoft.com/office/officeart/2005/8/layout/radial4"/>
    <dgm:cxn modelId="{1E793833-11F6-4ECC-AAA7-B48A69AF3DA7}" type="presOf" srcId="{CED4DD1A-AD95-4073-8C35-A94FF76649A5}" destId="{9E6FECF9-602F-414D-8AD6-EEF28BCB83EF}" srcOrd="0" destOrd="0" presId="urn:microsoft.com/office/officeart/2005/8/layout/radial4"/>
    <dgm:cxn modelId="{021A7304-6436-499A-8AFF-E4FBD99EE033}" srcId="{5D8DBC45-32E1-46CF-BA07-1212E38D3226}" destId="{6DA1A2C3-41AB-4AF0-92DA-8495606BB6CE}" srcOrd="4" destOrd="0" parTransId="{73B5434F-6714-4122-98C1-3D5F3A2C6F0B}" sibTransId="{26A399C4-862D-4FF7-9DD5-8E8978390A2A}"/>
    <dgm:cxn modelId="{35BE1673-E672-40CF-9F5B-4BD788DA9999}" type="presOf" srcId="{73288568-4E3D-4A6F-85C3-76927F0D9438}" destId="{80146A51-B42D-4C60-B713-9C476BB2F4AC}" srcOrd="0" destOrd="0" presId="urn:microsoft.com/office/officeart/2005/8/layout/radial4"/>
    <dgm:cxn modelId="{F5E07B79-E807-43D3-B1CE-FAAC59661553}" type="presOf" srcId="{E056A58E-BBB8-4F47-97D8-987B993EEBDE}" destId="{080D3176-A603-4B4C-87F4-E11A24E9F794}" srcOrd="0" destOrd="0" presId="urn:microsoft.com/office/officeart/2005/8/layout/radial4"/>
    <dgm:cxn modelId="{14CF51E6-6F75-49F3-B0DB-7EA2DAC364E4}" srcId="{5D8DBC45-32E1-46CF-BA07-1212E38D3226}" destId="{44246F92-CF4D-4BF5-970D-CFA3F03C30A6}" srcOrd="2" destOrd="0" parTransId="{E056A58E-BBB8-4F47-97D8-987B993EEBDE}" sibTransId="{5DA9D3E5-7C14-49D7-9357-9F300F8B026D}"/>
    <dgm:cxn modelId="{B2B76DA3-4135-46D1-A041-4C1D60E17235}" type="presOf" srcId="{6EF8880D-16DD-48BD-9330-4781F8FAEE36}" destId="{5A98D37D-5E8A-422F-A2A5-64EC946B78D1}" srcOrd="0" destOrd="0" presId="urn:microsoft.com/office/officeart/2005/8/layout/radial4"/>
    <dgm:cxn modelId="{09F8C0E4-4F66-4C15-B0EF-B34A4826A541}" type="presOf" srcId="{DA72B5D3-08DA-431B-9FA7-FBDC8BD12B63}" destId="{51A0FCDA-4895-4BAC-98F0-7C8629B2ADE8}" srcOrd="0" destOrd="0" presId="urn:microsoft.com/office/officeart/2005/8/layout/radial4"/>
    <dgm:cxn modelId="{06A36F4C-B544-420D-BC6D-414900C64716}" type="presParOf" srcId="{5A98D37D-5E8A-422F-A2A5-64EC946B78D1}" destId="{93F8A912-22AA-4CE4-8B53-987AD889BED7}" srcOrd="0" destOrd="0" presId="urn:microsoft.com/office/officeart/2005/8/layout/radial4"/>
    <dgm:cxn modelId="{00473C86-FC56-4AB7-95B6-0FA091262221}" type="presParOf" srcId="{5A98D37D-5E8A-422F-A2A5-64EC946B78D1}" destId="{51A0FCDA-4895-4BAC-98F0-7C8629B2ADE8}" srcOrd="1" destOrd="0" presId="urn:microsoft.com/office/officeart/2005/8/layout/radial4"/>
    <dgm:cxn modelId="{B9EC644C-E1C5-44B0-85AF-6DD72E6CDBDF}" type="presParOf" srcId="{5A98D37D-5E8A-422F-A2A5-64EC946B78D1}" destId="{05886CA2-4B54-444F-9AF0-837012DBD006}" srcOrd="2" destOrd="0" presId="urn:microsoft.com/office/officeart/2005/8/layout/radial4"/>
    <dgm:cxn modelId="{5E403161-48D3-484D-BF12-CBC1815F954A}" type="presParOf" srcId="{5A98D37D-5E8A-422F-A2A5-64EC946B78D1}" destId="{80146A51-B42D-4C60-B713-9C476BB2F4AC}" srcOrd="3" destOrd="0" presId="urn:microsoft.com/office/officeart/2005/8/layout/radial4"/>
    <dgm:cxn modelId="{D5836E94-3D8F-48E2-9BAE-01EAF0EF690F}" type="presParOf" srcId="{5A98D37D-5E8A-422F-A2A5-64EC946B78D1}" destId="{FBEDC607-81BC-4CA3-9DAF-AF77E359FB0E}" srcOrd="4" destOrd="0" presId="urn:microsoft.com/office/officeart/2005/8/layout/radial4"/>
    <dgm:cxn modelId="{08719B3D-4ADA-47E5-B8F6-ED067A2DE4E5}" type="presParOf" srcId="{5A98D37D-5E8A-422F-A2A5-64EC946B78D1}" destId="{080D3176-A603-4B4C-87F4-E11A24E9F794}" srcOrd="5" destOrd="0" presId="urn:microsoft.com/office/officeart/2005/8/layout/radial4"/>
    <dgm:cxn modelId="{ACF5AAE5-A434-4A06-B60B-A62A7B467C6B}" type="presParOf" srcId="{5A98D37D-5E8A-422F-A2A5-64EC946B78D1}" destId="{BC030472-254D-404D-A29E-0FBF1E9ADBD9}" srcOrd="6" destOrd="0" presId="urn:microsoft.com/office/officeart/2005/8/layout/radial4"/>
    <dgm:cxn modelId="{0C26D806-B5C3-4658-A06B-FB45C6D586C6}" type="presParOf" srcId="{5A98D37D-5E8A-422F-A2A5-64EC946B78D1}" destId="{9E6FECF9-602F-414D-8AD6-EEF28BCB83EF}" srcOrd="7" destOrd="0" presId="urn:microsoft.com/office/officeart/2005/8/layout/radial4"/>
    <dgm:cxn modelId="{12F5C76F-6F85-4719-A1D8-4E45B5CD1740}" type="presParOf" srcId="{5A98D37D-5E8A-422F-A2A5-64EC946B78D1}" destId="{22008444-D757-46E3-A9A7-FEF2F3C1691C}" srcOrd="8" destOrd="0" presId="urn:microsoft.com/office/officeart/2005/8/layout/radial4"/>
    <dgm:cxn modelId="{6E9112AB-DF62-4A7F-B6B8-5DA1934ACDE1}" type="presParOf" srcId="{5A98D37D-5E8A-422F-A2A5-64EC946B78D1}" destId="{5E4E390B-CB6F-4AB5-BAFA-6B376AB0E2FF}" srcOrd="9" destOrd="0" presId="urn:microsoft.com/office/officeart/2005/8/layout/radial4"/>
    <dgm:cxn modelId="{7B208444-197D-4097-A527-856A711EC501}" type="presParOf" srcId="{5A98D37D-5E8A-422F-A2A5-64EC946B78D1}" destId="{1C7E80DD-0FE6-4DEF-9271-1C2916AB2AD5}"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2E3D2-358B-4645-B029-B60985E3AB46}">
      <dsp:nvSpPr>
        <dsp:cNvPr id="0" name=""/>
        <dsp:cNvSpPr/>
      </dsp:nvSpPr>
      <dsp:spPr>
        <a:xfrm>
          <a:off x="0" y="0"/>
          <a:ext cx="8153400" cy="3886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t>Susan L. Santos, PhD, MS</a:t>
          </a:r>
          <a:br>
            <a:rPr lang="en-US" sz="3500" b="1" kern="1200" dirty="0" smtClean="0"/>
          </a:br>
          <a:r>
            <a:rPr lang="en-US" sz="3500" kern="1200" dirty="0" smtClean="0"/>
            <a:t>Assistant Director, Risk Communication and Education</a:t>
          </a:r>
          <a:br>
            <a:rPr lang="en-US" sz="3500" kern="1200" dirty="0" smtClean="0"/>
          </a:br>
          <a:r>
            <a:rPr lang="en-US" sz="3500" kern="1200" dirty="0" smtClean="0"/>
            <a:t>War Related Illness &amp; Injury Study Center</a:t>
          </a:r>
          <a:br>
            <a:rPr lang="en-US" sz="3500" kern="1200" dirty="0" smtClean="0"/>
          </a:br>
          <a:r>
            <a:rPr lang="en-US" sz="3500" kern="1200" dirty="0" smtClean="0"/>
            <a:t>VA NJ Health Care System</a:t>
          </a:r>
          <a:br>
            <a:rPr lang="en-US" sz="3500" kern="1200" dirty="0" smtClean="0"/>
          </a:br>
          <a:r>
            <a:rPr lang="en-US" sz="3500" kern="1200" dirty="0" smtClean="0"/>
            <a:t>East Orange, NJ</a:t>
          </a:r>
          <a:br>
            <a:rPr lang="en-US" sz="3500" kern="1200" dirty="0" smtClean="0"/>
          </a:br>
          <a:r>
            <a:rPr lang="en-US" sz="3500" kern="1200" dirty="0" smtClean="0"/>
            <a:t>ssantos.focusgroup@comcast.net</a:t>
          </a:r>
          <a:endParaRPr lang="en-US" sz="3500" kern="1200" dirty="0"/>
        </a:p>
      </dsp:txBody>
      <dsp:txXfrm>
        <a:off x="2019300" y="0"/>
        <a:ext cx="6134099" cy="3886200"/>
      </dsp:txXfrm>
    </dsp:sp>
    <dsp:sp modelId="{FBA75304-8429-48B6-9CCF-D187FF9A4E1B}">
      <dsp:nvSpPr>
        <dsp:cNvPr id="0" name=""/>
        <dsp:cNvSpPr/>
      </dsp:nvSpPr>
      <dsp:spPr>
        <a:xfrm>
          <a:off x="388620" y="228586"/>
          <a:ext cx="1630680" cy="1600212"/>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C8905-9BB1-44B6-9EFA-19FCDD9B09F1}">
      <dsp:nvSpPr>
        <dsp:cNvPr id="0" name=""/>
        <dsp:cNvSpPr/>
      </dsp:nvSpPr>
      <dsp:spPr>
        <a:xfrm rot="21300000">
          <a:off x="15090" y="1911046"/>
          <a:ext cx="4008418" cy="521307"/>
        </a:xfrm>
        <a:prstGeom prst="mathMinus">
          <a:avLst/>
        </a:prstGeom>
        <a:solidFill>
          <a:schemeClr val="accent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dsp:style>
    </dsp:sp>
    <dsp:sp modelId="{FC95B62D-FC1F-4BEE-A129-09EEA832DC93}">
      <dsp:nvSpPr>
        <dsp:cNvPr id="0" name=""/>
        <dsp:cNvSpPr/>
      </dsp:nvSpPr>
      <dsp:spPr>
        <a:xfrm>
          <a:off x="484632" y="217170"/>
          <a:ext cx="1211580" cy="1737360"/>
        </a:xfrm>
        <a:prstGeom prst="downArrow">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F07AADB-3674-4D6D-8402-2749C87C9474}">
      <dsp:nvSpPr>
        <dsp:cNvPr id="0" name=""/>
        <dsp:cNvSpPr/>
      </dsp:nvSpPr>
      <dsp:spPr>
        <a:xfrm>
          <a:off x="1216154" y="73133"/>
          <a:ext cx="1603240" cy="182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t>Perceived Risk</a:t>
          </a:r>
          <a:endParaRPr lang="en-US" sz="1800" b="1" kern="1200" dirty="0"/>
        </a:p>
      </dsp:txBody>
      <dsp:txXfrm>
        <a:off x="1216154" y="73133"/>
        <a:ext cx="1603240" cy="1824228"/>
      </dsp:txXfrm>
    </dsp:sp>
    <dsp:sp modelId="{63F05A2F-B24E-4E88-A3E6-6031F4486ABD}">
      <dsp:nvSpPr>
        <dsp:cNvPr id="0" name=""/>
        <dsp:cNvSpPr/>
      </dsp:nvSpPr>
      <dsp:spPr>
        <a:xfrm>
          <a:off x="2342387" y="2388870"/>
          <a:ext cx="1211580" cy="1737360"/>
        </a:xfrm>
        <a:prstGeom prst="upArrow">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27F9621-A121-453E-BDD1-420D8BB57441}">
      <dsp:nvSpPr>
        <dsp:cNvPr id="0" name=""/>
        <dsp:cNvSpPr/>
      </dsp:nvSpPr>
      <dsp:spPr>
        <a:xfrm>
          <a:off x="1139957" y="2519172"/>
          <a:ext cx="1603240" cy="182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t>Institutional trust</a:t>
          </a:r>
          <a:endParaRPr lang="en-US" sz="1800" b="1" kern="1200" dirty="0"/>
        </a:p>
      </dsp:txBody>
      <dsp:txXfrm>
        <a:off x="1139957" y="2519172"/>
        <a:ext cx="1603240" cy="18242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EEFC8-F44F-41CC-8304-00E747609F5C}">
      <dsp:nvSpPr>
        <dsp:cNvPr id="0" name=""/>
        <dsp:cNvSpPr/>
      </dsp:nvSpPr>
      <dsp:spPr>
        <a:xfrm>
          <a:off x="7166" y="0"/>
          <a:ext cx="4283719" cy="838200"/>
        </a:xfrm>
        <a:prstGeom prst="chevron">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Experience/Express</a:t>
          </a:r>
          <a:endParaRPr lang="en-US" sz="3200" kern="1200" dirty="0"/>
        </a:p>
      </dsp:txBody>
      <dsp:txXfrm>
        <a:off x="426266" y="0"/>
        <a:ext cx="3445519" cy="838200"/>
      </dsp:txXfrm>
    </dsp:sp>
    <dsp:sp modelId="{4BD6E1B4-3781-4D2E-ABB1-6FAE480FCDB4}">
      <dsp:nvSpPr>
        <dsp:cNvPr id="0" name=""/>
        <dsp:cNvSpPr/>
      </dsp:nvSpPr>
      <dsp:spPr>
        <a:xfrm>
          <a:off x="3862514" y="0"/>
          <a:ext cx="4283719" cy="838200"/>
        </a:xfrm>
        <a:prstGeom prst="chevron">
          <a:avLst/>
        </a:prstGeom>
        <a:solidFill>
          <a:schemeClr val="accent4">
            <a:hueOff val="7484979"/>
            <a:satOff val="-41387"/>
            <a:lumOff val="-3529"/>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Concern/Empathy</a:t>
          </a:r>
        </a:p>
      </dsp:txBody>
      <dsp:txXfrm>
        <a:off x="4281614" y="0"/>
        <a:ext cx="3445519" cy="8382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EEFC8-F44F-41CC-8304-00E747609F5C}">
      <dsp:nvSpPr>
        <dsp:cNvPr id="0" name=""/>
        <dsp:cNvSpPr/>
      </dsp:nvSpPr>
      <dsp:spPr>
        <a:xfrm>
          <a:off x="7166" y="0"/>
          <a:ext cx="4283719" cy="838200"/>
        </a:xfrm>
        <a:prstGeom prst="chevron">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Achieve/Convey</a:t>
          </a:r>
          <a:endParaRPr lang="en-US" sz="3200" kern="1200" dirty="0"/>
        </a:p>
      </dsp:txBody>
      <dsp:txXfrm>
        <a:off x="426266" y="0"/>
        <a:ext cx="3445519" cy="838200"/>
      </dsp:txXfrm>
    </dsp:sp>
    <dsp:sp modelId="{4BD6E1B4-3781-4D2E-ABB1-6FAE480FCDB4}">
      <dsp:nvSpPr>
        <dsp:cNvPr id="0" name=""/>
        <dsp:cNvSpPr/>
      </dsp:nvSpPr>
      <dsp:spPr>
        <a:xfrm>
          <a:off x="3862514" y="0"/>
          <a:ext cx="4283719" cy="838200"/>
        </a:xfrm>
        <a:prstGeom prst="chevron">
          <a:avLst/>
        </a:prstGeom>
        <a:solidFill>
          <a:schemeClr val="accent4">
            <a:hueOff val="7484979"/>
            <a:satOff val="-41387"/>
            <a:lumOff val="-3529"/>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Understanding</a:t>
          </a:r>
        </a:p>
      </dsp:txBody>
      <dsp:txXfrm>
        <a:off x="4281614" y="0"/>
        <a:ext cx="3445519" cy="838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EEFC8-F44F-41CC-8304-00E747609F5C}">
      <dsp:nvSpPr>
        <dsp:cNvPr id="0" name=""/>
        <dsp:cNvSpPr/>
      </dsp:nvSpPr>
      <dsp:spPr>
        <a:xfrm>
          <a:off x="7166" y="0"/>
          <a:ext cx="4283719" cy="838200"/>
        </a:xfrm>
        <a:prstGeom prst="chevron">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Provide</a:t>
          </a:r>
          <a:endParaRPr lang="en-US" sz="3200" kern="1200" dirty="0"/>
        </a:p>
      </dsp:txBody>
      <dsp:txXfrm>
        <a:off x="426266" y="0"/>
        <a:ext cx="3445519" cy="838200"/>
      </dsp:txXfrm>
    </dsp:sp>
    <dsp:sp modelId="{4BD6E1B4-3781-4D2E-ABB1-6FAE480FCDB4}">
      <dsp:nvSpPr>
        <dsp:cNvPr id="0" name=""/>
        <dsp:cNvSpPr/>
      </dsp:nvSpPr>
      <dsp:spPr>
        <a:xfrm>
          <a:off x="3862514" y="0"/>
          <a:ext cx="4283719" cy="838200"/>
        </a:xfrm>
        <a:prstGeom prst="chevron">
          <a:avLst/>
        </a:prstGeom>
        <a:solidFill>
          <a:schemeClr val="accent4">
            <a:hueOff val="7484979"/>
            <a:satOff val="-41387"/>
            <a:lumOff val="-3529"/>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Information</a:t>
          </a:r>
        </a:p>
      </dsp:txBody>
      <dsp:txXfrm>
        <a:off x="4281614" y="0"/>
        <a:ext cx="3445519" cy="8382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EEFC8-F44F-41CC-8304-00E747609F5C}">
      <dsp:nvSpPr>
        <dsp:cNvPr id="0" name=""/>
        <dsp:cNvSpPr/>
      </dsp:nvSpPr>
      <dsp:spPr>
        <a:xfrm>
          <a:off x="7166" y="0"/>
          <a:ext cx="4283719" cy="838200"/>
        </a:xfrm>
        <a:prstGeom prst="chevron">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Explore/Articulate Implications</a:t>
          </a:r>
          <a:endParaRPr lang="en-US" sz="3200" kern="1200" dirty="0"/>
        </a:p>
      </dsp:txBody>
      <dsp:txXfrm>
        <a:off x="426266" y="0"/>
        <a:ext cx="3445519" cy="838200"/>
      </dsp:txXfrm>
    </dsp:sp>
    <dsp:sp modelId="{4BD6E1B4-3781-4D2E-ABB1-6FAE480FCDB4}">
      <dsp:nvSpPr>
        <dsp:cNvPr id="0" name=""/>
        <dsp:cNvSpPr/>
      </dsp:nvSpPr>
      <dsp:spPr>
        <a:xfrm>
          <a:off x="3862514" y="0"/>
          <a:ext cx="4283719" cy="838200"/>
        </a:xfrm>
        <a:prstGeom prst="chevron">
          <a:avLst/>
        </a:prstGeom>
        <a:solidFill>
          <a:schemeClr val="accent4">
            <a:hueOff val="7484979"/>
            <a:satOff val="-41387"/>
            <a:lumOff val="-3529"/>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Follow Up Actions</a:t>
          </a:r>
        </a:p>
      </dsp:txBody>
      <dsp:txXfrm>
        <a:off x="4281614" y="0"/>
        <a:ext cx="3445519" cy="8382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E4AF7-98B8-4D10-83DB-ACCAFC7FF83E}">
      <dsp:nvSpPr>
        <dsp:cNvPr id="0" name=""/>
        <dsp:cNvSpPr/>
      </dsp:nvSpPr>
      <dsp:spPr>
        <a:xfrm>
          <a:off x="0" y="677962"/>
          <a:ext cx="8229600" cy="570375"/>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1. Active listening and emphatic responses</a:t>
          </a:r>
          <a:endParaRPr lang="en-US" sz="2500" kern="1200" dirty="0"/>
        </a:p>
      </dsp:txBody>
      <dsp:txXfrm>
        <a:off x="27843" y="705805"/>
        <a:ext cx="8173914" cy="514689"/>
      </dsp:txXfrm>
    </dsp:sp>
    <dsp:sp modelId="{83F50842-DBFE-4A0D-8C15-5B1432D68830}">
      <dsp:nvSpPr>
        <dsp:cNvPr id="0" name=""/>
        <dsp:cNvSpPr/>
      </dsp:nvSpPr>
      <dsp:spPr>
        <a:xfrm>
          <a:off x="0" y="1320337"/>
          <a:ext cx="8229600" cy="570375"/>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2. Provide short clear statements of findings –your main point</a:t>
          </a:r>
          <a:endParaRPr lang="en-US" sz="2500" kern="1200" dirty="0"/>
        </a:p>
      </dsp:txBody>
      <dsp:txXfrm>
        <a:off x="27843" y="1348180"/>
        <a:ext cx="8173914" cy="514689"/>
      </dsp:txXfrm>
    </dsp:sp>
    <dsp:sp modelId="{32B04B7A-5DC9-4F54-A1EA-8D7430BC2ECB}">
      <dsp:nvSpPr>
        <dsp:cNvPr id="0" name=""/>
        <dsp:cNvSpPr/>
      </dsp:nvSpPr>
      <dsp:spPr>
        <a:xfrm>
          <a:off x="0" y="1962712"/>
          <a:ext cx="8229600" cy="570375"/>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3. Provide 1-2 facts to support main point</a:t>
          </a:r>
          <a:endParaRPr lang="en-US" sz="2500" kern="1200" dirty="0"/>
        </a:p>
      </dsp:txBody>
      <dsp:txXfrm>
        <a:off x="27843" y="1990555"/>
        <a:ext cx="8173914" cy="514689"/>
      </dsp:txXfrm>
    </dsp:sp>
    <dsp:sp modelId="{6715137C-B67B-4652-BDF9-9D03E39EB632}">
      <dsp:nvSpPr>
        <dsp:cNvPr id="0" name=""/>
        <dsp:cNvSpPr/>
      </dsp:nvSpPr>
      <dsp:spPr>
        <a:xfrm>
          <a:off x="0" y="2605087"/>
          <a:ext cx="8229600" cy="570375"/>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4. Repeat the statement/main point</a:t>
          </a:r>
          <a:endParaRPr lang="en-US" sz="2500" kern="1200" dirty="0"/>
        </a:p>
      </dsp:txBody>
      <dsp:txXfrm>
        <a:off x="27843" y="2632930"/>
        <a:ext cx="8173914" cy="514689"/>
      </dsp:txXfrm>
    </dsp:sp>
    <dsp:sp modelId="{C8FE38D8-A20B-43FA-B046-121671415EE5}">
      <dsp:nvSpPr>
        <dsp:cNvPr id="0" name=""/>
        <dsp:cNvSpPr/>
      </dsp:nvSpPr>
      <dsp:spPr>
        <a:xfrm>
          <a:off x="0" y="3247462"/>
          <a:ext cx="8229600" cy="570375"/>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5. Next steps/follow-up by provider and patient</a:t>
          </a:r>
          <a:endParaRPr lang="en-US" sz="2500" kern="1200" dirty="0"/>
        </a:p>
      </dsp:txBody>
      <dsp:txXfrm>
        <a:off x="27843" y="3275305"/>
        <a:ext cx="8173914" cy="5146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A68BD-16E3-4F97-B915-572CA0518832}">
      <dsp:nvSpPr>
        <dsp:cNvPr id="0" name=""/>
        <dsp:cNvSpPr/>
      </dsp:nvSpPr>
      <dsp:spPr>
        <a:xfrm>
          <a:off x="0" y="64965"/>
          <a:ext cx="8001000" cy="11571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“It wasn’t our accident, we are not responsible but we are absolutely responsible for the oil, for cleaning it up and that’s what we intend to do.”</a:t>
          </a:r>
          <a:endParaRPr lang="en-US" sz="2300" kern="1200" dirty="0"/>
        </a:p>
      </dsp:txBody>
      <dsp:txXfrm>
        <a:off x="56486" y="121451"/>
        <a:ext cx="7888028" cy="1044158"/>
      </dsp:txXfrm>
    </dsp:sp>
    <dsp:sp modelId="{77624B6E-24DC-4460-81AE-5C8F553EB8D0}">
      <dsp:nvSpPr>
        <dsp:cNvPr id="0" name=""/>
        <dsp:cNvSpPr/>
      </dsp:nvSpPr>
      <dsp:spPr>
        <a:xfrm>
          <a:off x="0" y="1288335"/>
          <a:ext cx="8001000" cy="1157130"/>
        </a:xfrm>
        <a:prstGeom prst="roundRect">
          <a:avLst/>
        </a:prstGeom>
        <a:solidFill>
          <a:schemeClr val="accent4">
            <a:hueOff val="3742489"/>
            <a:satOff val="-20694"/>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“What has failed here is the ultimate safety of the drilling rig…There are many barriers of protection that you have to go to before you get to this.  It isn’t designed to not fail.”</a:t>
          </a:r>
          <a:endParaRPr lang="en-US" sz="2300" kern="1200" dirty="0"/>
        </a:p>
      </dsp:txBody>
      <dsp:txXfrm>
        <a:off x="56486" y="1344821"/>
        <a:ext cx="7888028" cy="1044158"/>
      </dsp:txXfrm>
    </dsp:sp>
    <dsp:sp modelId="{C057FF97-3A32-4E5A-ABB3-5D6AF182E627}">
      <dsp:nvSpPr>
        <dsp:cNvPr id="0" name=""/>
        <dsp:cNvSpPr/>
      </dsp:nvSpPr>
      <dsp:spPr>
        <a:xfrm>
          <a:off x="0" y="2511705"/>
          <a:ext cx="8001000" cy="1157130"/>
        </a:xfrm>
        <a:prstGeom prst="roundRect">
          <a:avLst/>
        </a:prstGeom>
        <a:solidFill>
          <a:schemeClr val="accent4">
            <a:hueOff val="7484979"/>
            <a:satOff val="-41387"/>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“There is limited or suggestive evidence of no association between deployment to the Gulf and lung disease… “</a:t>
          </a:r>
          <a:endParaRPr lang="en-US" sz="2300" kern="1200" dirty="0"/>
        </a:p>
      </dsp:txBody>
      <dsp:txXfrm>
        <a:off x="56486" y="2568191"/>
        <a:ext cx="7888028" cy="10441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47D1E-7D2A-4236-83C5-C1A035BD95D5}">
      <dsp:nvSpPr>
        <dsp:cNvPr id="0" name=""/>
        <dsp:cNvSpPr/>
      </dsp:nvSpPr>
      <dsp:spPr>
        <a:xfrm rot="5400000">
          <a:off x="5043356" y="-1980996"/>
          <a:ext cx="1001910" cy="5218176"/>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Provider/Veteran perception of uncertainty likely differs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“We have no data to suggest that…”; “It doesn’t appear that…”</a:t>
          </a:r>
          <a:endParaRPr lang="en-US" sz="1500" kern="1200" dirty="0"/>
        </a:p>
        <a:p>
          <a:pPr marL="114300" lvl="1" indent="-114300" algn="l" defTabSz="666750" rtl="0">
            <a:lnSpc>
              <a:spcPct val="90000"/>
            </a:lnSpc>
            <a:spcBef>
              <a:spcPct val="0"/>
            </a:spcBef>
            <a:spcAft>
              <a:spcPct val="15000"/>
            </a:spcAft>
            <a:buChar char="••"/>
          </a:pPr>
          <a:r>
            <a:rPr lang="en-US" sz="1500" kern="1200" dirty="0" smtClean="0"/>
            <a:t>Try to “bound”  the uncertainty</a:t>
          </a:r>
          <a:endParaRPr lang="en-US" sz="1500" kern="1200" dirty="0"/>
        </a:p>
      </dsp:txBody>
      <dsp:txXfrm rot="-5400000">
        <a:off x="2935224" y="176045"/>
        <a:ext cx="5169267" cy="904092"/>
      </dsp:txXfrm>
    </dsp:sp>
    <dsp:sp modelId="{E028C1A8-4590-4E04-A8EF-313B172BC298}">
      <dsp:nvSpPr>
        <dsp:cNvPr id="0" name=""/>
        <dsp:cNvSpPr/>
      </dsp:nvSpPr>
      <dsp:spPr>
        <a:xfrm>
          <a:off x="0" y="1897"/>
          <a:ext cx="2935224" cy="125238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t>Explain uncertainty</a:t>
          </a:r>
          <a:endParaRPr lang="en-US" sz="3500" kern="1200" dirty="0"/>
        </a:p>
      </dsp:txBody>
      <dsp:txXfrm>
        <a:off x="61137" y="63034"/>
        <a:ext cx="2812950" cy="1130114"/>
      </dsp:txXfrm>
    </dsp:sp>
    <dsp:sp modelId="{2E6E2D8D-2471-4956-84EE-80ED1063D00A}">
      <dsp:nvSpPr>
        <dsp:cNvPr id="0" name=""/>
        <dsp:cNvSpPr/>
      </dsp:nvSpPr>
      <dsp:spPr>
        <a:xfrm rot="5400000">
          <a:off x="5043356" y="-665988"/>
          <a:ext cx="1001910" cy="5218176"/>
        </a:xfrm>
        <a:prstGeom prst="round2SameRect">
          <a:avLst/>
        </a:prstGeom>
        <a:solidFill>
          <a:schemeClr val="accent5">
            <a:tint val="40000"/>
            <a:alpha val="90000"/>
            <a:hueOff val="-4939620"/>
            <a:satOff val="-5693"/>
            <a:lumOff val="-78"/>
            <a:alphaOff val="0"/>
          </a:schemeClr>
        </a:solidFill>
        <a:ln w="19050" cap="flat" cmpd="sng" algn="ctr">
          <a:solidFill>
            <a:schemeClr val="accent5">
              <a:tint val="40000"/>
              <a:alpha val="90000"/>
              <a:hueOff val="-4939620"/>
              <a:satOff val="-5693"/>
              <a:lumOff val="-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The Veteran’s understanding of what you  have found and not found  </a:t>
          </a:r>
          <a:endParaRPr lang="en-US" sz="1500" kern="1200" dirty="0"/>
        </a:p>
      </dsp:txBody>
      <dsp:txXfrm rot="-5400000">
        <a:off x="2935224" y="1491053"/>
        <a:ext cx="5169267" cy="904092"/>
      </dsp:txXfrm>
    </dsp:sp>
    <dsp:sp modelId="{117E9B81-521C-4934-9623-88B5FF0EAA99}">
      <dsp:nvSpPr>
        <dsp:cNvPr id="0" name=""/>
        <dsp:cNvSpPr/>
      </dsp:nvSpPr>
      <dsp:spPr>
        <a:xfrm>
          <a:off x="0" y="1316905"/>
          <a:ext cx="2935224" cy="1252388"/>
        </a:xfrm>
        <a:prstGeom prst="roundRect">
          <a:avLst/>
        </a:prstGeom>
        <a:solidFill>
          <a:schemeClr val="accent5">
            <a:hueOff val="-4990872"/>
            <a:satOff val="-7727"/>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t>Reflect Back</a:t>
          </a:r>
          <a:endParaRPr lang="en-US" sz="3500" kern="1200" dirty="0"/>
        </a:p>
      </dsp:txBody>
      <dsp:txXfrm>
        <a:off x="61137" y="1378042"/>
        <a:ext cx="2812950" cy="1130114"/>
      </dsp:txXfrm>
    </dsp:sp>
    <dsp:sp modelId="{EF6A7382-8F14-42D9-86A8-A9CF2A65691F}">
      <dsp:nvSpPr>
        <dsp:cNvPr id="0" name=""/>
        <dsp:cNvSpPr/>
      </dsp:nvSpPr>
      <dsp:spPr>
        <a:xfrm rot="5400000">
          <a:off x="5043356" y="649020"/>
          <a:ext cx="1001910" cy="5218176"/>
        </a:xfrm>
        <a:prstGeom prst="round2SameRect">
          <a:avLst/>
        </a:prstGeom>
        <a:solidFill>
          <a:schemeClr val="accent5">
            <a:tint val="40000"/>
            <a:alpha val="90000"/>
            <a:hueOff val="-9879240"/>
            <a:satOff val="-11387"/>
            <a:lumOff val="-155"/>
            <a:alphaOff val="0"/>
          </a:schemeClr>
        </a:solidFill>
        <a:ln w="19050" cap="flat" cmpd="sng" algn="ctr">
          <a:solidFill>
            <a:schemeClr val="accent5">
              <a:tint val="40000"/>
              <a:alpha val="90000"/>
              <a:hueOff val="-9879240"/>
              <a:satOff val="-11387"/>
              <a:lumOff val="-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Goal is to increase Veteran participation in decision-making</a:t>
          </a:r>
          <a:endParaRPr lang="en-US" sz="1500" kern="1200" dirty="0"/>
        </a:p>
        <a:p>
          <a:pPr marL="114300" lvl="1" indent="-114300" algn="l" defTabSz="666750" rtl="0">
            <a:lnSpc>
              <a:spcPct val="90000"/>
            </a:lnSpc>
            <a:spcBef>
              <a:spcPct val="0"/>
            </a:spcBef>
            <a:spcAft>
              <a:spcPct val="15000"/>
            </a:spcAft>
            <a:buChar char="••"/>
          </a:pPr>
          <a:r>
            <a:rPr lang="en-US" sz="1500" kern="1200" dirty="0" smtClean="0"/>
            <a:t>“Let’s work on this together!”</a:t>
          </a:r>
          <a:endParaRPr lang="en-US" sz="1500" kern="1200" dirty="0"/>
        </a:p>
      </dsp:txBody>
      <dsp:txXfrm rot="-5400000">
        <a:off x="2935224" y="2806062"/>
        <a:ext cx="5169267" cy="904092"/>
      </dsp:txXfrm>
    </dsp:sp>
    <dsp:sp modelId="{E77A2CD8-A09D-4855-A256-C0F8F4458CCE}">
      <dsp:nvSpPr>
        <dsp:cNvPr id="0" name=""/>
        <dsp:cNvSpPr/>
      </dsp:nvSpPr>
      <dsp:spPr>
        <a:xfrm>
          <a:off x="0" y="2631913"/>
          <a:ext cx="2935224" cy="1252388"/>
        </a:xfrm>
        <a:prstGeom prst="roundRect">
          <a:avLst/>
        </a:prstGeom>
        <a:solidFill>
          <a:schemeClr val="accent5">
            <a:hueOff val="-9981745"/>
            <a:satOff val="-15454"/>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t>Be collaborative</a:t>
          </a:r>
          <a:endParaRPr lang="en-US" sz="3500" kern="1200" dirty="0"/>
        </a:p>
      </dsp:txBody>
      <dsp:txXfrm>
        <a:off x="61137" y="2693050"/>
        <a:ext cx="2812950" cy="11301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0E092-91CB-4E9D-843E-2337CCC8C3A4}">
      <dsp:nvSpPr>
        <dsp:cNvPr id="0" name=""/>
        <dsp:cNvSpPr/>
      </dsp:nvSpPr>
      <dsp:spPr>
        <a:xfrm>
          <a:off x="222285" y="583779"/>
          <a:ext cx="4044909" cy="73784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b="1" kern="1200" dirty="0" smtClean="0"/>
            <a:t>Treat Veterans with dignity and respect</a:t>
          </a:r>
          <a:endParaRPr lang="en-US" sz="2200" b="1" kern="1200" dirty="0"/>
        </a:p>
      </dsp:txBody>
      <dsp:txXfrm>
        <a:off x="222285" y="583779"/>
        <a:ext cx="4044909" cy="737849"/>
      </dsp:txXfrm>
    </dsp:sp>
    <dsp:sp modelId="{4D8E415F-41D4-4354-ACF6-8A83F6459CA1}">
      <dsp:nvSpPr>
        <dsp:cNvPr id="0" name=""/>
        <dsp:cNvSpPr/>
      </dsp:nvSpPr>
      <dsp:spPr>
        <a:xfrm>
          <a:off x="222285" y="1367966"/>
          <a:ext cx="4044909" cy="257421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Their worldview/perception is valid, not misperception</a:t>
          </a:r>
          <a:endParaRPr lang="en-US" sz="2200" kern="1200" dirty="0"/>
        </a:p>
      </dsp:txBody>
      <dsp:txXfrm>
        <a:off x="222285" y="1367966"/>
        <a:ext cx="4044909" cy="2574216"/>
      </dsp:txXfrm>
    </dsp:sp>
    <dsp:sp modelId="{CB9DFE10-EC68-4658-A369-6F79583D2E9C}">
      <dsp:nvSpPr>
        <dsp:cNvPr id="0" name=""/>
        <dsp:cNvSpPr/>
      </dsp:nvSpPr>
      <dsp:spPr>
        <a:xfrm>
          <a:off x="4419604" y="560611"/>
          <a:ext cx="4125407" cy="73784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b="1" kern="1200" dirty="0" smtClean="0"/>
            <a:t>Don’t rely on your position of authority</a:t>
          </a:r>
          <a:endParaRPr lang="en-US" sz="2200" b="1" kern="1200" dirty="0"/>
        </a:p>
      </dsp:txBody>
      <dsp:txXfrm>
        <a:off x="4419604" y="560611"/>
        <a:ext cx="4125407" cy="737849"/>
      </dsp:txXfrm>
    </dsp:sp>
    <dsp:sp modelId="{4D2CE569-332A-4554-96FE-2CA60AC29F3E}">
      <dsp:nvSpPr>
        <dsp:cNvPr id="0" name=""/>
        <dsp:cNvSpPr/>
      </dsp:nvSpPr>
      <dsp:spPr>
        <a:xfrm>
          <a:off x="4419604" y="1298460"/>
          <a:ext cx="4125407" cy="266689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Not a substitute for good communication</a:t>
          </a:r>
          <a:endParaRPr lang="en-US" sz="2200" kern="1200" dirty="0"/>
        </a:p>
        <a:p>
          <a:pPr marL="228600" lvl="1" indent="-228600" algn="l" defTabSz="977900" rtl="0">
            <a:lnSpc>
              <a:spcPct val="90000"/>
            </a:lnSpc>
            <a:spcBef>
              <a:spcPct val="0"/>
            </a:spcBef>
            <a:spcAft>
              <a:spcPct val="15000"/>
            </a:spcAft>
            <a:buChar char="••"/>
          </a:pPr>
          <a:r>
            <a:rPr lang="en-US" sz="2200" kern="1200" dirty="0" smtClean="0"/>
            <a:t>Don’t try to convince them you have more knowledge: Instead, explain why you believe what you do</a:t>
          </a:r>
          <a:endParaRPr lang="en-US" sz="2200" kern="1200" dirty="0"/>
        </a:p>
        <a:p>
          <a:pPr marL="228600" lvl="1" indent="-228600" algn="l" defTabSz="977900" rtl="0">
            <a:lnSpc>
              <a:spcPct val="90000"/>
            </a:lnSpc>
            <a:spcBef>
              <a:spcPct val="0"/>
            </a:spcBef>
            <a:spcAft>
              <a:spcPct val="15000"/>
            </a:spcAft>
            <a:buChar char="••"/>
          </a:pPr>
          <a:r>
            <a:rPr lang="en-US" sz="2200" kern="1200" dirty="0" smtClean="0"/>
            <a:t>Don’t use medical short-cuts </a:t>
          </a:r>
          <a:endParaRPr lang="en-US" sz="2200" kern="1200" dirty="0"/>
        </a:p>
        <a:p>
          <a:pPr marL="228600" lvl="1" indent="-228600" algn="l" defTabSz="977900" rtl="0">
            <a:lnSpc>
              <a:spcPct val="90000"/>
            </a:lnSpc>
            <a:spcBef>
              <a:spcPct val="0"/>
            </a:spcBef>
            <a:spcAft>
              <a:spcPct val="15000"/>
            </a:spcAft>
            <a:buChar char="••"/>
          </a:pPr>
          <a:endParaRPr lang="en-US" sz="2200" kern="1200" dirty="0"/>
        </a:p>
      </dsp:txBody>
      <dsp:txXfrm>
        <a:off x="4419604" y="1298460"/>
        <a:ext cx="4125407" cy="266689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12AC5-33CB-47D1-A427-BAD203A62ADC}">
      <dsp:nvSpPr>
        <dsp:cNvPr id="0" name=""/>
        <dsp:cNvSpPr/>
      </dsp:nvSpPr>
      <dsp:spPr>
        <a:xfrm rot="5400000">
          <a:off x="5085350" y="-1993064"/>
          <a:ext cx="1021555" cy="526694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Dealing with exposure concerns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Dealing with medically unexplained symptoms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Dealing with high uncertainty</a:t>
          </a:r>
          <a:endParaRPr lang="en-US" sz="2000" kern="1200" dirty="0"/>
        </a:p>
      </dsp:txBody>
      <dsp:txXfrm rot="-5400000">
        <a:off x="2962656" y="179498"/>
        <a:ext cx="5217076" cy="921819"/>
      </dsp:txXfrm>
    </dsp:sp>
    <dsp:sp modelId="{5095C8BC-A242-4D95-84A7-CD25F6016DF0}">
      <dsp:nvSpPr>
        <dsp:cNvPr id="0" name=""/>
        <dsp:cNvSpPr/>
      </dsp:nvSpPr>
      <dsp:spPr>
        <a:xfrm>
          <a:off x="0" y="1934"/>
          <a:ext cx="2962656" cy="127694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Risk communication is an important part of Provider/Veteran communication</a:t>
          </a:r>
          <a:endParaRPr lang="en-US" sz="2100" kern="1200" dirty="0"/>
        </a:p>
      </dsp:txBody>
      <dsp:txXfrm>
        <a:off x="62335" y="64269"/>
        <a:ext cx="2837986" cy="1152274"/>
      </dsp:txXfrm>
    </dsp:sp>
    <dsp:sp modelId="{B32E6FA6-BE17-4821-9ED1-5546D8C3E0FF}">
      <dsp:nvSpPr>
        <dsp:cNvPr id="0" name=""/>
        <dsp:cNvSpPr/>
      </dsp:nvSpPr>
      <dsp:spPr>
        <a:xfrm>
          <a:off x="0" y="1342727"/>
          <a:ext cx="8221569" cy="127694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There are things you can do to improve communication</a:t>
          </a:r>
          <a:endParaRPr lang="en-US" sz="2100" kern="1200" dirty="0"/>
        </a:p>
      </dsp:txBody>
      <dsp:txXfrm>
        <a:off x="62335" y="1405062"/>
        <a:ext cx="8096899" cy="1152274"/>
      </dsp:txXfrm>
    </dsp:sp>
    <dsp:sp modelId="{6EFEA4F6-4A4F-4786-BECD-992B69DDB3A7}">
      <dsp:nvSpPr>
        <dsp:cNvPr id="0" name=""/>
        <dsp:cNvSpPr/>
      </dsp:nvSpPr>
      <dsp:spPr>
        <a:xfrm>
          <a:off x="0" y="2683519"/>
          <a:ext cx="8221569" cy="127694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Recognize our goal is to assist the Veteran in making the best decisions to support their health and well-being</a:t>
          </a:r>
          <a:endParaRPr lang="en-US" sz="2100" kern="1200" dirty="0"/>
        </a:p>
      </dsp:txBody>
      <dsp:txXfrm>
        <a:off x="62335" y="2745854"/>
        <a:ext cx="8096899" cy="1152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5519F-7585-411B-B5E3-483EF86DA966}">
      <dsp:nvSpPr>
        <dsp:cNvPr id="0" name=""/>
        <dsp:cNvSpPr/>
      </dsp:nvSpPr>
      <dsp:spPr>
        <a:xfrm rot="10800000">
          <a:off x="1499937" y="695"/>
          <a:ext cx="5422011" cy="793543"/>
        </a:xfrm>
        <a:prstGeom prst="homePlat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9931" tIns="53340" rIns="99568" bIns="53340" numCol="1" spcCol="1270" anchor="ctr" anchorCtr="0">
          <a:noAutofit/>
        </a:bodyPr>
        <a:lstStyle/>
        <a:p>
          <a:pPr lvl="0" algn="ctr" defTabSz="622300">
            <a:lnSpc>
              <a:spcPct val="90000"/>
            </a:lnSpc>
            <a:spcBef>
              <a:spcPct val="0"/>
            </a:spcBef>
            <a:spcAft>
              <a:spcPct val="35000"/>
            </a:spcAft>
          </a:pPr>
          <a:r>
            <a:rPr lang="en-US" sz="1400" b="0" kern="1200" dirty="0" smtClean="0"/>
            <a:t>Please place your phones on </a:t>
          </a:r>
          <a:r>
            <a:rPr lang="en-US" sz="1400" b="1" kern="1200" dirty="0" smtClean="0"/>
            <a:t>mute.</a:t>
          </a:r>
          <a:endParaRPr lang="en-US" sz="1400" b="1" kern="1200" dirty="0"/>
        </a:p>
      </dsp:txBody>
      <dsp:txXfrm rot="10800000">
        <a:off x="1698323" y="695"/>
        <a:ext cx="5223625" cy="793543"/>
      </dsp:txXfrm>
    </dsp:sp>
    <dsp:sp modelId="{DD068DF9-DA06-46B6-91E4-7BAC753A3F74}">
      <dsp:nvSpPr>
        <dsp:cNvPr id="0" name=""/>
        <dsp:cNvSpPr/>
      </dsp:nvSpPr>
      <dsp:spPr>
        <a:xfrm>
          <a:off x="1103261" y="695"/>
          <a:ext cx="793543" cy="793543"/>
        </a:xfrm>
        <a:prstGeom prst="ellipse">
          <a:avLst/>
        </a:prstGeom>
        <a:blipFill rotWithShape="0">
          <a:blip xmlns:r="http://schemas.openxmlformats.org/officeDocument/2006/relationships" r:embed="rId1"/>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D887F87F-BF73-4F97-B186-A2EC78D3D720}">
      <dsp:nvSpPr>
        <dsp:cNvPr id="0" name=""/>
        <dsp:cNvSpPr/>
      </dsp:nvSpPr>
      <dsp:spPr>
        <a:xfrm rot="10800000">
          <a:off x="1502355" y="1031117"/>
          <a:ext cx="5422011" cy="793543"/>
        </a:xfrm>
        <a:prstGeom prst="homePlat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9931" tIns="53340" rIns="99568" bIns="53340" numCol="1" spcCol="1270" anchor="ctr" anchorCtr="0">
          <a:noAutofit/>
        </a:bodyPr>
        <a:lstStyle/>
        <a:p>
          <a:pPr lvl="0" algn="ctr" defTabSz="622300">
            <a:lnSpc>
              <a:spcPct val="90000"/>
            </a:lnSpc>
            <a:spcBef>
              <a:spcPct val="0"/>
            </a:spcBef>
            <a:spcAft>
              <a:spcPct val="35000"/>
            </a:spcAft>
          </a:pPr>
          <a:r>
            <a:rPr lang="en-US" sz="1400" b="0" kern="1200" dirty="0" smtClean="0"/>
            <a:t>Please place the microphone on LiveMeeting to </a:t>
          </a:r>
          <a:r>
            <a:rPr lang="en-US" sz="1400" b="1" kern="1200" dirty="0" smtClean="0"/>
            <a:t>mute.</a:t>
          </a:r>
        </a:p>
      </dsp:txBody>
      <dsp:txXfrm rot="10800000">
        <a:off x="1700741" y="1031117"/>
        <a:ext cx="5223625" cy="793543"/>
      </dsp:txXfrm>
    </dsp:sp>
    <dsp:sp modelId="{B5E301B8-495F-42B4-B983-3285E622C764}">
      <dsp:nvSpPr>
        <dsp:cNvPr id="0" name=""/>
        <dsp:cNvSpPr/>
      </dsp:nvSpPr>
      <dsp:spPr>
        <a:xfrm>
          <a:off x="1265686" y="1031117"/>
          <a:ext cx="400033" cy="793543"/>
        </a:xfrm>
        <a:prstGeom prst="rect">
          <a:avLst/>
        </a:prstGeom>
        <a:blipFill rotWithShape="0">
          <a:blip xmlns:r="http://schemas.openxmlformats.org/officeDocument/2006/relationships" r:embed="rId2"/>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289303F-97AC-4E55-AB73-583E85D7C12E}">
      <dsp:nvSpPr>
        <dsp:cNvPr id="0" name=""/>
        <dsp:cNvSpPr/>
      </dsp:nvSpPr>
      <dsp:spPr>
        <a:xfrm rot="10800000">
          <a:off x="1490449" y="2061539"/>
          <a:ext cx="5422011" cy="793543"/>
        </a:xfrm>
        <a:prstGeom prst="homePlat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9931" tIns="53340" rIns="99568" bIns="53340" numCol="1" spcCol="1270" anchor="ctr" anchorCtr="0">
          <a:noAutofit/>
        </a:bodyPr>
        <a:lstStyle/>
        <a:p>
          <a:pPr lvl="0" algn="ctr" defTabSz="622300">
            <a:lnSpc>
              <a:spcPct val="90000"/>
            </a:lnSpc>
            <a:spcBef>
              <a:spcPct val="0"/>
            </a:spcBef>
            <a:spcAft>
              <a:spcPct val="35000"/>
            </a:spcAft>
          </a:pPr>
          <a:r>
            <a:rPr lang="en-US" sz="1400" b="0" kern="1200" dirty="0" smtClean="0"/>
            <a:t>For the </a:t>
          </a:r>
          <a:r>
            <a:rPr lang="en-US" sz="1400" b="1" kern="1200" dirty="0" smtClean="0"/>
            <a:t>audio portion </a:t>
          </a:r>
          <a:r>
            <a:rPr lang="en-US" sz="1400" kern="1200" dirty="0" smtClean="0"/>
            <a:t>of this presentation, </a:t>
          </a:r>
          <a:br>
            <a:rPr lang="en-US" sz="1400" kern="1200" dirty="0" smtClean="0"/>
          </a:br>
          <a:r>
            <a:rPr lang="en-US" sz="1400" kern="1200" dirty="0" smtClean="0"/>
            <a:t>call VANTS at: </a:t>
          </a:r>
          <a:r>
            <a:rPr lang="en-US" sz="1400" b="1" kern="1200" dirty="0" smtClean="0"/>
            <a:t>800-767-1750</a:t>
          </a:r>
          <a:r>
            <a:rPr lang="en-US" sz="1400" kern="1200" dirty="0" smtClean="0"/>
            <a:t>, Code: </a:t>
          </a:r>
          <a:r>
            <a:rPr lang="en-US" sz="1400" b="1" kern="1200" dirty="0" smtClean="0"/>
            <a:t>14821#</a:t>
          </a:r>
        </a:p>
      </dsp:txBody>
      <dsp:txXfrm rot="10800000">
        <a:off x="1688835" y="2061539"/>
        <a:ext cx="5223625" cy="793543"/>
      </dsp:txXfrm>
    </dsp:sp>
    <dsp:sp modelId="{21D0F4D7-1B6C-4252-B1EF-93EF69BF0207}">
      <dsp:nvSpPr>
        <dsp:cNvPr id="0" name=""/>
        <dsp:cNvSpPr/>
      </dsp:nvSpPr>
      <dsp:spPr>
        <a:xfrm>
          <a:off x="1042278" y="2173420"/>
          <a:ext cx="793543" cy="569779"/>
        </a:xfrm>
        <a:prstGeom prst="rect">
          <a:avLst/>
        </a:prstGeom>
        <a:blipFill rotWithShape="0">
          <a:blip xmlns:r="http://schemas.openxmlformats.org/officeDocument/2006/relationships" r:embed="rId3"/>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D9DA6E70-E088-4F19-B016-195E6B5AAACA}">
      <dsp:nvSpPr>
        <dsp:cNvPr id="0" name=""/>
        <dsp:cNvSpPr/>
      </dsp:nvSpPr>
      <dsp:spPr>
        <a:xfrm rot="10800000">
          <a:off x="1494321" y="3091961"/>
          <a:ext cx="5422011" cy="793543"/>
        </a:xfrm>
        <a:prstGeom prst="homePlate">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9931"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t>Q&amp;A</a:t>
          </a:r>
          <a:r>
            <a:rPr lang="en-US" sz="1400" kern="1200" dirty="0" smtClean="0"/>
            <a:t> – Please submit your questions </a:t>
          </a:r>
          <a:r>
            <a:rPr lang="en-US" sz="1600" kern="1200" dirty="0" smtClean="0"/>
            <a:t>anytime</a:t>
          </a:r>
          <a:r>
            <a:rPr lang="en-US" sz="1400" kern="1200" dirty="0" smtClean="0"/>
            <a:t> during the presentation by using the </a:t>
          </a:r>
          <a:r>
            <a:rPr lang="en-US" sz="1400" b="1" kern="1200" dirty="0" smtClean="0"/>
            <a:t>“Q&amp;A” </a:t>
          </a:r>
          <a:r>
            <a:rPr lang="en-US" sz="1400" b="0" kern="1200" dirty="0" smtClean="0"/>
            <a:t>button</a:t>
          </a:r>
          <a:r>
            <a:rPr lang="en-US" sz="1400" b="1" kern="1200" dirty="0" smtClean="0"/>
            <a:t> </a:t>
          </a:r>
          <a:r>
            <a:rPr lang="en-US" sz="1400" kern="1200" dirty="0" smtClean="0"/>
            <a:t>at the top of your Live Meeting screen. Questions will be addressed at the </a:t>
          </a:r>
          <a:r>
            <a:rPr lang="en-US" sz="1400" b="0" i="1" kern="1200" dirty="0" smtClean="0"/>
            <a:t>end</a:t>
          </a:r>
          <a:r>
            <a:rPr lang="en-US" sz="1400" kern="1200" dirty="0" smtClean="0"/>
            <a:t> of the presentation. </a:t>
          </a:r>
        </a:p>
      </dsp:txBody>
      <dsp:txXfrm rot="10800000">
        <a:off x="1692707" y="3091961"/>
        <a:ext cx="5223625" cy="793543"/>
      </dsp:txXfrm>
    </dsp:sp>
    <dsp:sp modelId="{578D89FC-CFB8-40B7-9616-5F1E1621751D}">
      <dsp:nvSpPr>
        <dsp:cNvPr id="0" name=""/>
        <dsp:cNvSpPr/>
      </dsp:nvSpPr>
      <dsp:spPr>
        <a:xfrm>
          <a:off x="1186137" y="3102189"/>
          <a:ext cx="514509" cy="773085"/>
        </a:xfrm>
        <a:prstGeom prst="rect">
          <a:avLst/>
        </a:prstGeom>
        <a:blipFill rotWithShape="0">
          <a:blip xmlns:r="http://schemas.openxmlformats.org/officeDocument/2006/relationships" r:embed="rId4"/>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8C53F-CC5B-4372-89DE-C10C74F70ACA}">
      <dsp:nvSpPr>
        <dsp:cNvPr id="0" name=""/>
        <dsp:cNvSpPr/>
      </dsp:nvSpPr>
      <dsp:spPr>
        <a:xfrm>
          <a:off x="0" y="204869"/>
          <a:ext cx="8229600" cy="1737450"/>
        </a:xfrm>
        <a:prstGeom prst="roundRect">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“Risk Communication after a deployment is a crucial component of the appropriate care and support for the service member upon his or her return”</a:t>
          </a:r>
          <a:br>
            <a:rPr lang="en-US" sz="2700" kern="1200" dirty="0" smtClean="0"/>
          </a:br>
          <a:r>
            <a:rPr lang="en-US" sz="2700" i="1" kern="1200" dirty="0" smtClean="0"/>
            <a:t>Persian Gulf Veterans Coordinating Board (1999)</a:t>
          </a:r>
          <a:endParaRPr lang="en-US" sz="2700" kern="1200" dirty="0"/>
        </a:p>
      </dsp:txBody>
      <dsp:txXfrm>
        <a:off x="84815" y="289684"/>
        <a:ext cx="8059970" cy="1567820"/>
      </dsp:txXfrm>
    </dsp:sp>
    <dsp:sp modelId="{13069072-479B-4CA0-BE81-2F2881B60E16}">
      <dsp:nvSpPr>
        <dsp:cNvPr id="0" name=""/>
        <dsp:cNvSpPr/>
      </dsp:nvSpPr>
      <dsp:spPr>
        <a:xfrm>
          <a:off x="0" y="2020080"/>
          <a:ext cx="8229600" cy="1737450"/>
        </a:xfrm>
        <a:prstGeom prst="roundRect">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“Efforts at risk communication must be part of an overall effort to see that returning service members are treated with gratitude and provided with medical care and support services to ease their readjustment” I</a:t>
          </a:r>
          <a:r>
            <a:rPr lang="en-US" sz="2700" i="1" kern="1200" dirty="0" smtClean="0"/>
            <a:t>OM (1999)</a:t>
          </a:r>
          <a:endParaRPr lang="en-US" sz="2700" i="1" kern="1200" dirty="0"/>
        </a:p>
      </dsp:txBody>
      <dsp:txXfrm>
        <a:off x="84815" y="2104895"/>
        <a:ext cx="8059970" cy="1567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03C4F-BCCC-468F-958B-DD3BF255C8A3}">
      <dsp:nvSpPr>
        <dsp:cNvPr id="0" name=""/>
        <dsp:cNvSpPr/>
      </dsp:nvSpPr>
      <dsp:spPr>
        <a:xfrm>
          <a:off x="0" y="380998"/>
          <a:ext cx="8153400" cy="78764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Increase awareness</a:t>
          </a:r>
          <a:endParaRPr lang="en-US" sz="2600" kern="1200" dirty="0"/>
        </a:p>
      </dsp:txBody>
      <dsp:txXfrm>
        <a:off x="38450" y="419448"/>
        <a:ext cx="8076500" cy="710749"/>
      </dsp:txXfrm>
    </dsp:sp>
    <dsp:sp modelId="{B29834A4-5E0D-43AC-8E6E-1606EDB77A70}">
      <dsp:nvSpPr>
        <dsp:cNvPr id="0" name=""/>
        <dsp:cNvSpPr/>
      </dsp:nvSpPr>
      <dsp:spPr>
        <a:xfrm>
          <a:off x="0" y="1243527"/>
          <a:ext cx="8153400" cy="762575"/>
        </a:xfrm>
        <a:prstGeom prst="roundRect">
          <a:avLst/>
        </a:prstGeom>
        <a:solidFill>
          <a:schemeClr val="accent2">
            <a:hueOff val="915447"/>
            <a:satOff val="-16269"/>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Inform and educate</a:t>
          </a:r>
          <a:endParaRPr lang="en-US" sz="2600" kern="1200" dirty="0"/>
        </a:p>
      </dsp:txBody>
      <dsp:txXfrm>
        <a:off x="37226" y="1280753"/>
        <a:ext cx="8078948" cy="688123"/>
      </dsp:txXfrm>
    </dsp:sp>
    <dsp:sp modelId="{A69BDAF3-E2FB-405B-B9A1-36ADBDF703AB}">
      <dsp:nvSpPr>
        <dsp:cNvPr id="0" name=""/>
        <dsp:cNvSpPr/>
      </dsp:nvSpPr>
      <dsp:spPr>
        <a:xfrm>
          <a:off x="0" y="2080983"/>
          <a:ext cx="8153400" cy="729754"/>
        </a:xfrm>
        <a:prstGeom prst="roundRect">
          <a:avLst/>
        </a:prstGeom>
        <a:solidFill>
          <a:schemeClr val="accent2">
            <a:hueOff val="1830893"/>
            <a:satOff val="-32539"/>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Change behavior</a:t>
          </a:r>
          <a:endParaRPr lang="en-US" sz="2600" kern="1200" dirty="0"/>
        </a:p>
      </dsp:txBody>
      <dsp:txXfrm>
        <a:off x="35624" y="2116607"/>
        <a:ext cx="8082152" cy="658506"/>
      </dsp:txXfrm>
    </dsp:sp>
    <dsp:sp modelId="{FE519BE3-C754-417C-AEF6-8D74B237D78F}">
      <dsp:nvSpPr>
        <dsp:cNvPr id="0" name=""/>
        <dsp:cNvSpPr/>
      </dsp:nvSpPr>
      <dsp:spPr>
        <a:xfrm>
          <a:off x="0" y="2885617"/>
          <a:ext cx="8153400" cy="848184"/>
        </a:xfrm>
        <a:prstGeom prst="roundRect">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Promote problem-solving and collaborative decision making</a:t>
          </a:r>
          <a:endParaRPr lang="en-US" sz="2600" kern="1200" dirty="0"/>
        </a:p>
      </dsp:txBody>
      <dsp:txXfrm>
        <a:off x="41405" y="2927022"/>
        <a:ext cx="8070590" cy="765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B4275-E482-4B8F-A069-7E1FE9733671}">
      <dsp:nvSpPr>
        <dsp:cNvPr id="0" name=""/>
        <dsp:cNvSpPr/>
      </dsp:nvSpPr>
      <dsp:spPr>
        <a:xfrm>
          <a:off x="0" y="21600"/>
          <a:ext cx="8153400" cy="9067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Important principle of risk communication is to know with whom you are communicating</a:t>
          </a:r>
          <a:endParaRPr lang="en-US" sz="2500" kern="1200" dirty="0"/>
        </a:p>
      </dsp:txBody>
      <dsp:txXfrm>
        <a:off x="44264" y="65864"/>
        <a:ext cx="8064872" cy="818222"/>
      </dsp:txXfrm>
    </dsp:sp>
    <dsp:sp modelId="{F1CD9652-395E-4E4C-8441-73D5FC617C53}">
      <dsp:nvSpPr>
        <dsp:cNvPr id="0" name=""/>
        <dsp:cNvSpPr/>
      </dsp:nvSpPr>
      <dsp:spPr>
        <a:xfrm>
          <a:off x="0" y="1000350"/>
          <a:ext cx="8153400" cy="9067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This means knowing the Veteran as a person as well as a “patient”</a:t>
          </a:r>
          <a:endParaRPr lang="en-US" sz="2500" kern="1200" dirty="0"/>
        </a:p>
      </dsp:txBody>
      <dsp:txXfrm>
        <a:off x="44264" y="1044614"/>
        <a:ext cx="8064872" cy="818222"/>
      </dsp:txXfrm>
    </dsp:sp>
    <dsp:sp modelId="{2E84C70F-B603-4A3A-B580-3D68C861EF38}">
      <dsp:nvSpPr>
        <dsp:cNvPr id="0" name=""/>
        <dsp:cNvSpPr/>
      </dsp:nvSpPr>
      <dsp:spPr>
        <a:xfrm>
          <a:off x="0" y="1979100"/>
          <a:ext cx="8153400" cy="9067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Identify current concerns, beliefs, knowledge levels, who they trust for information, etc.</a:t>
          </a:r>
          <a:endParaRPr lang="en-US" sz="2500" kern="1200" dirty="0"/>
        </a:p>
      </dsp:txBody>
      <dsp:txXfrm>
        <a:off x="44264" y="2023364"/>
        <a:ext cx="8064872" cy="818222"/>
      </dsp:txXfrm>
    </dsp:sp>
    <dsp:sp modelId="{A64BC256-478D-4796-AF8F-180E632D8F0B}">
      <dsp:nvSpPr>
        <dsp:cNvPr id="0" name=""/>
        <dsp:cNvSpPr/>
      </dsp:nvSpPr>
      <dsp:spPr>
        <a:xfrm>
          <a:off x="0" y="2957849"/>
          <a:ext cx="8153400" cy="9067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Be careful about assumptions – e.g. why a Veteran associates exposures with health concerns </a:t>
          </a:r>
          <a:endParaRPr lang="en-US" sz="2500" kern="1200" dirty="0"/>
        </a:p>
      </dsp:txBody>
      <dsp:txXfrm>
        <a:off x="44264" y="3002113"/>
        <a:ext cx="8064872" cy="8182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51257-DE7D-4E2A-86C7-C285CD1BB26A}">
      <dsp:nvSpPr>
        <dsp:cNvPr id="0" name=""/>
        <dsp:cNvSpPr/>
      </dsp:nvSpPr>
      <dsp:spPr>
        <a:xfrm>
          <a:off x="941542" y="2288"/>
          <a:ext cx="2985864" cy="1791518"/>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What is perceived as real is real in its consequences</a:t>
          </a:r>
          <a:endParaRPr lang="en-US" sz="2100" kern="1200" dirty="0"/>
        </a:p>
      </dsp:txBody>
      <dsp:txXfrm>
        <a:off x="941542" y="2288"/>
        <a:ext cx="2985864" cy="1791518"/>
      </dsp:txXfrm>
    </dsp:sp>
    <dsp:sp modelId="{5436EADF-8D00-4A18-B84E-603427F8094B}">
      <dsp:nvSpPr>
        <dsp:cNvPr id="0" name=""/>
        <dsp:cNvSpPr/>
      </dsp:nvSpPr>
      <dsp:spPr>
        <a:xfrm>
          <a:off x="4225993" y="2288"/>
          <a:ext cx="2985864" cy="1791518"/>
        </a:xfrm>
        <a:prstGeom prst="rect">
          <a:avLst/>
        </a:prstGeom>
        <a:solidFill>
          <a:schemeClr val="accent2">
            <a:hueOff val="1373170"/>
            <a:satOff val="-24404"/>
            <a:lumOff val="78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Perceptions form quickly; beliefs more slowly</a:t>
          </a:r>
          <a:endParaRPr lang="en-US" sz="2100" kern="1200" dirty="0"/>
        </a:p>
      </dsp:txBody>
      <dsp:txXfrm>
        <a:off x="4225993" y="2288"/>
        <a:ext cx="2985864" cy="1791518"/>
      </dsp:txXfrm>
    </dsp:sp>
    <dsp:sp modelId="{A5F3631F-0071-4E5F-8D19-D6AD043ED27F}">
      <dsp:nvSpPr>
        <dsp:cNvPr id="0" name=""/>
        <dsp:cNvSpPr/>
      </dsp:nvSpPr>
      <dsp:spPr>
        <a:xfrm>
          <a:off x="2583767" y="2092393"/>
          <a:ext cx="2985864" cy="1791518"/>
        </a:xfrm>
        <a:prstGeom prst="rect">
          <a:avLst/>
        </a:prstGeom>
        <a:solidFill>
          <a:schemeClr val="accent2">
            <a:hueOff val="2746340"/>
            <a:satOff val="-48808"/>
            <a:lumOff val="1569"/>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Effective risk communication requires knowledge and understanding of your patient’s/Veterans’ perceptions</a:t>
          </a:r>
          <a:endParaRPr lang="en-US" sz="2100" kern="1200" dirty="0"/>
        </a:p>
      </dsp:txBody>
      <dsp:txXfrm>
        <a:off x="2583767" y="2092393"/>
        <a:ext cx="2985864" cy="17915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2F774-DC62-402E-9709-49B7EEDCF83B}">
      <dsp:nvSpPr>
        <dsp:cNvPr id="0" name=""/>
        <dsp:cNvSpPr/>
      </dsp:nvSpPr>
      <dsp:spPr>
        <a:xfrm rot="10800000">
          <a:off x="351683" y="1270"/>
          <a:ext cx="3182833" cy="265278"/>
        </a:xfrm>
        <a:prstGeom prst="chevron">
          <a:avLst/>
        </a:prstGeom>
        <a:solidFill>
          <a:schemeClr val="accent2"/>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b="1" kern="1200" dirty="0" smtClean="0"/>
            <a:t>Less Risky</a:t>
          </a:r>
          <a:endParaRPr lang="en-US" sz="1900" b="1" kern="1200" dirty="0"/>
        </a:p>
      </dsp:txBody>
      <dsp:txXfrm rot="10800000">
        <a:off x="484322" y="1270"/>
        <a:ext cx="2917555" cy="265278"/>
      </dsp:txXfrm>
    </dsp:sp>
    <dsp:sp modelId="{A9A1920F-DD57-410A-999E-7E6F890E17B0}">
      <dsp:nvSpPr>
        <dsp:cNvPr id="0" name=""/>
        <dsp:cNvSpPr/>
      </dsp:nvSpPr>
      <dsp:spPr>
        <a:xfrm rot="10800000">
          <a:off x="351683" y="303688"/>
          <a:ext cx="3182833"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kern="1200" dirty="0" smtClean="0"/>
            <a:t>Voluntary</a:t>
          </a:r>
          <a:endParaRPr lang="en-US" sz="1900" kern="1200" dirty="0"/>
        </a:p>
      </dsp:txBody>
      <dsp:txXfrm rot="10800000">
        <a:off x="484322" y="303688"/>
        <a:ext cx="2917555" cy="265278"/>
      </dsp:txXfrm>
    </dsp:sp>
    <dsp:sp modelId="{AD421C62-A909-4C88-835F-55DB554376FB}">
      <dsp:nvSpPr>
        <dsp:cNvPr id="0" name=""/>
        <dsp:cNvSpPr/>
      </dsp:nvSpPr>
      <dsp:spPr>
        <a:xfrm rot="10800000">
          <a:off x="351683" y="606106"/>
          <a:ext cx="3182833"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kern="1200" dirty="0" smtClean="0"/>
            <a:t>Individual Control</a:t>
          </a:r>
          <a:endParaRPr lang="en-US" sz="1900" kern="1200" dirty="0"/>
        </a:p>
      </dsp:txBody>
      <dsp:txXfrm rot="10800000">
        <a:off x="484322" y="606106"/>
        <a:ext cx="2917555" cy="265278"/>
      </dsp:txXfrm>
    </dsp:sp>
    <dsp:sp modelId="{5285B1F2-4A53-4BD2-B35D-8CA0B92C0A3B}">
      <dsp:nvSpPr>
        <dsp:cNvPr id="0" name=""/>
        <dsp:cNvSpPr/>
      </dsp:nvSpPr>
      <dsp:spPr>
        <a:xfrm rot="10800000">
          <a:off x="351683" y="908524"/>
          <a:ext cx="3182833"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kern="1200" dirty="0" smtClean="0"/>
            <a:t>Familiar</a:t>
          </a:r>
          <a:endParaRPr lang="en-US" sz="1900" kern="1200" dirty="0"/>
        </a:p>
      </dsp:txBody>
      <dsp:txXfrm rot="10800000">
        <a:off x="484322" y="908524"/>
        <a:ext cx="2917555" cy="265278"/>
      </dsp:txXfrm>
    </dsp:sp>
    <dsp:sp modelId="{F2637C36-464D-4D61-BA34-D407417392EB}">
      <dsp:nvSpPr>
        <dsp:cNvPr id="0" name=""/>
        <dsp:cNvSpPr/>
      </dsp:nvSpPr>
      <dsp:spPr>
        <a:xfrm rot="10800000">
          <a:off x="351683" y="1210941"/>
          <a:ext cx="3182833"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kern="1200" dirty="0" smtClean="0"/>
            <a:t>Low Dread</a:t>
          </a:r>
          <a:endParaRPr lang="en-US" sz="1900" kern="1200" dirty="0"/>
        </a:p>
      </dsp:txBody>
      <dsp:txXfrm rot="10800000">
        <a:off x="484322" y="1210941"/>
        <a:ext cx="2917555" cy="265278"/>
      </dsp:txXfrm>
    </dsp:sp>
    <dsp:sp modelId="{5AD3586B-8F33-43F9-B505-D78DE36DF2EB}">
      <dsp:nvSpPr>
        <dsp:cNvPr id="0" name=""/>
        <dsp:cNvSpPr/>
      </dsp:nvSpPr>
      <dsp:spPr>
        <a:xfrm rot="10800000">
          <a:off x="351683" y="1513359"/>
          <a:ext cx="3182833"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kern="1200" dirty="0" smtClean="0"/>
            <a:t>Affects Everybody</a:t>
          </a:r>
          <a:endParaRPr lang="en-US" sz="1900" kern="1200" dirty="0"/>
        </a:p>
      </dsp:txBody>
      <dsp:txXfrm rot="10800000">
        <a:off x="484322" y="1513359"/>
        <a:ext cx="2917555" cy="265278"/>
      </dsp:txXfrm>
    </dsp:sp>
    <dsp:sp modelId="{2F3E6CC2-C506-44B8-B81F-27DC737E9DFD}">
      <dsp:nvSpPr>
        <dsp:cNvPr id="0" name=""/>
        <dsp:cNvSpPr/>
      </dsp:nvSpPr>
      <dsp:spPr>
        <a:xfrm rot="10800000">
          <a:off x="351683" y="1815777"/>
          <a:ext cx="3182833"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kern="1200" dirty="0" smtClean="0"/>
            <a:t>Naturally Occurring</a:t>
          </a:r>
          <a:endParaRPr lang="en-US" sz="1900" kern="1200" dirty="0"/>
        </a:p>
      </dsp:txBody>
      <dsp:txXfrm rot="10800000">
        <a:off x="484322" y="1815777"/>
        <a:ext cx="2917555" cy="265278"/>
      </dsp:txXfrm>
    </dsp:sp>
    <dsp:sp modelId="{A38E022E-543E-489F-9F66-5E51CEBFDBDF}">
      <dsp:nvSpPr>
        <dsp:cNvPr id="0" name=""/>
        <dsp:cNvSpPr/>
      </dsp:nvSpPr>
      <dsp:spPr>
        <a:xfrm rot="10800000">
          <a:off x="351683" y="2118194"/>
          <a:ext cx="3182833"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kern="1200" dirty="0" smtClean="0"/>
            <a:t>Little Media Attention</a:t>
          </a:r>
          <a:endParaRPr lang="en-US" sz="1900" kern="1200" dirty="0"/>
        </a:p>
      </dsp:txBody>
      <dsp:txXfrm rot="10800000">
        <a:off x="484322" y="2118194"/>
        <a:ext cx="2917555" cy="265278"/>
      </dsp:txXfrm>
    </dsp:sp>
    <dsp:sp modelId="{8A071EB4-2762-4E66-A948-90A8629C3A7C}">
      <dsp:nvSpPr>
        <dsp:cNvPr id="0" name=""/>
        <dsp:cNvSpPr/>
      </dsp:nvSpPr>
      <dsp:spPr>
        <a:xfrm rot="10800000">
          <a:off x="351683" y="2420612"/>
          <a:ext cx="3182833"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kern="1200" dirty="0" smtClean="0"/>
            <a:t>Understood</a:t>
          </a:r>
          <a:endParaRPr lang="en-US" sz="1900" kern="1200" dirty="0"/>
        </a:p>
      </dsp:txBody>
      <dsp:txXfrm rot="10800000">
        <a:off x="484322" y="2420612"/>
        <a:ext cx="2917555" cy="265278"/>
      </dsp:txXfrm>
    </dsp:sp>
    <dsp:sp modelId="{806711F5-D2B2-440B-9484-69BFEBBA8FD5}">
      <dsp:nvSpPr>
        <dsp:cNvPr id="0" name=""/>
        <dsp:cNvSpPr/>
      </dsp:nvSpPr>
      <dsp:spPr>
        <a:xfrm rot="10800000">
          <a:off x="351683" y="2723030"/>
          <a:ext cx="3182833"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kern="1200" dirty="0" smtClean="0"/>
            <a:t>High Trust</a:t>
          </a:r>
          <a:endParaRPr lang="en-US" sz="1900" kern="1200" dirty="0"/>
        </a:p>
      </dsp:txBody>
      <dsp:txXfrm rot="10800000">
        <a:off x="484322" y="2723030"/>
        <a:ext cx="2917555" cy="265278"/>
      </dsp:txXfrm>
    </dsp:sp>
    <dsp:sp modelId="{04DFE301-2861-4FAD-B05D-0568800C39E4}">
      <dsp:nvSpPr>
        <dsp:cNvPr id="0" name=""/>
        <dsp:cNvSpPr/>
      </dsp:nvSpPr>
      <dsp:spPr>
        <a:xfrm rot="10800000">
          <a:off x="351683" y="3025447"/>
          <a:ext cx="3182833"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kern="1200" dirty="0" smtClean="0"/>
            <a:t>Consequences Limited/Known</a:t>
          </a:r>
          <a:endParaRPr lang="en-US" sz="1900" kern="1200" dirty="0"/>
        </a:p>
      </dsp:txBody>
      <dsp:txXfrm rot="10800000">
        <a:off x="484322" y="3025447"/>
        <a:ext cx="2917555" cy="265278"/>
      </dsp:txXfrm>
    </dsp:sp>
    <dsp:sp modelId="{C9D611C5-8696-4278-8EA8-79516AFDB213}">
      <dsp:nvSpPr>
        <dsp:cNvPr id="0" name=""/>
        <dsp:cNvSpPr/>
      </dsp:nvSpPr>
      <dsp:spPr>
        <a:xfrm rot="10800000">
          <a:off x="351683" y="3327865"/>
          <a:ext cx="3182833"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kern="1200" dirty="0" smtClean="0"/>
            <a:t>Benefits Understood</a:t>
          </a:r>
          <a:endParaRPr lang="en-US" sz="1900" kern="1200" dirty="0"/>
        </a:p>
      </dsp:txBody>
      <dsp:txXfrm rot="10800000">
        <a:off x="484322" y="3327865"/>
        <a:ext cx="2917555" cy="265278"/>
      </dsp:txXfrm>
    </dsp:sp>
    <dsp:sp modelId="{5C75C3BD-6535-48CB-9D19-C250F9D9E23E}">
      <dsp:nvSpPr>
        <dsp:cNvPr id="0" name=""/>
        <dsp:cNvSpPr/>
      </dsp:nvSpPr>
      <dsp:spPr>
        <a:xfrm rot="10800000">
          <a:off x="351683" y="3630283"/>
          <a:ext cx="3182833"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065" rIns="24130" bIns="12065" numCol="1" spcCol="1270" anchor="ctr" anchorCtr="0">
          <a:noAutofit/>
        </a:bodyPr>
        <a:lstStyle/>
        <a:p>
          <a:pPr lvl="0" algn="ctr" defTabSz="844550" rtl="0">
            <a:lnSpc>
              <a:spcPct val="90000"/>
            </a:lnSpc>
            <a:spcBef>
              <a:spcPct val="0"/>
            </a:spcBef>
            <a:spcAft>
              <a:spcPct val="35000"/>
            </a:spcAft>
          </a:pPr>
          <a:r>
            <a:rPr lang="en-US" sz="1900" kern="1200" dirty="0" smtClean="0"/>
            <a:t>Alternatives Available</a:t>
          </a:r>
          <a:endParaRPr lang="en-US" sz="1900" kern="1200" dirty="0"/>
        </a:p>
      </dsp:txBody>
      <dsp:txXfrm rot="10800000">
        <a:off x="484322" y="3630283"/>
        <a:ext cx="2917555" cy="2652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727E8-2E25-43E5-A87A-BAE2F0F304FE}">
      <dsp:nvSpPr>
        <dsp:cNvPr id="0" name=""/>
        <dsp:cNvSpPr/>
      </dsp:nvSpPr>
      <dsp:spPr>
        <a:xfrm>
          <a:off x="327592" y="1270"/>
          <a:ext cx="3231014" cy="265278"/>
        </a:xfrm>
        <a:prstGeom prst="chevron">
          <a:avLst/>
        </a:prstGeom>
        <a:solidFill>
          <a:schemeClr val="accent2"/>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b="1" kern="1200" dirty="0" smtClean="0"/>
            <a:t>More Risky</a:t>
          </a:r>
          <a:endParaRPr lang="en-US" sz="1900" b="1" kern="1200" dirty="0"/>
        </a:p>
      </dsp:txBody>
      <dsp:txXfrm>
        <a:off x="460231" y="1270"/>
        <a:ext cx="2965736" cy="265278"/>
      </dsp:txXfrm>
    </dsp:sp>
    <dsp:sp modelId="{8D0AD492-4FE7-4F78-A0EB-C79F1B915A7C}">
      <dsp:nvSpPr>
        <dsp:cNvPr id="0" name=""/>
        <dsp:cNvSpPr/>
      </dsp:nvSpPr>
      <dsp:spPr>
        <a:xfrm>
          <a:off x="327592" y="303688"/>
          <a:ext cx="3231014"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Involuntary</a:t>
          </a:r>
          <a:endParaRPr lang="en-US" sz="1900" kern="1200" dirty="0"/>
        </a:p>
      </dsp:txBody>
      <dsp:txXfrm>
        <a:off x="460231" y="303688"/>
        <a:ext cx="2965736" cy="265278"/>
      </dsp:txXfrm>
    </dsp:sp>
    <dsp:sp modelId="{DAF38BB5-68CB-4FE6-A52B-E2FDFFD9D900}">
      <dsp:nvSpPr>
        <dsp:cNvPr id="0" name=""/>
        <dsp:cNvSpPr/>
      </dsp:nvSpPr>
      <dsp:spPr>
        <a:xfrm>
          <a:off x="327592" y="606106"/>
          <a:ext cx="3231014"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Controlled by Others</a:t>
          </a:r>
          <a:endParaRPr lang="en-US" sz="1900" kern="1200" dirty="0"/>
        </a:p>
      </dsp:txBody>
      <dsp:txXfrm>
        <a:off x="460231" y="606106"/>
        <a:ext cx="2965736" cy="265278"/>
      </dsp:txXfrm>
    </dsp:sp>
    <dsp:sp modelId="{31F4421A-DA89-4E13-AC90-63BDDFFC7A9B}">
      <dsp:nvSpPr>
        <dsp:cNvPr id="0" name=""/>
        <dsp:cNvSpPr/>
      </dsp:nvSpPr>
      <dsp:spPr>
        <a:xfrm>
          <a:off x="327592" y="908524"/>
          <a:ext cx="3231014"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Unfamiliar</a:t>
          </a:r>
          <a:endParaRPr lang="en-US" sz="1900" kern="1200" dirty="0"/>
        </a:p>
      </dsp:txBody>
      <dsp:txXfrm>
        <a:off x="460231" y="908524"/>
        <a:ext cx="2965736" cy="265278"/>
      </dsp:txXfrm>
    </dsp:sp>
    <dsp:sp modelId="{F7F7D07F-D73D-4B06-996D-C16C09486291}">
      <dsp:nvSpPr>
        <dsp:cNvPr id="0" name=""/>
        <dsp:cNvSpPr/>
      </dsp:nvSpPr>
      <dsp:spPr>
        <a:xfrm>
          <a:off x="327592" y="1210941"/>
          <a:ext cx="3231014"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High Dread</a:t>
          </a:r>
          <a:endParaRPr lang="en-US" sz="1900" kern="1200" dirty="0"/>
        </a:p>
      </dsp:txBody>
      <dsp:txXfrm>
        <a:off x="460231" y="1210941"/>
        <a:ext cx="2965736" cy="265278"/>
      </dsp:txXfrm>
    </dsp:sp>
    <dsp:sp modelId="{7C34F3DD-13CC-41E9-9E9A-9E6086A499F5}">
      <dsp:nvSpPr>
        <dsp:cNvPr id="0" name=""/>
        <dsp:cNvSpPr/>
      </dsp:nvSpPr>
      <dsp:spPr>
        <a:xfrm>
          <a:off x="327592" y="1513359"/>
          <a:ext cx="3231014"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Affects Children</a:t>
          </a:r>
          <a:endParaRPr lang="en-US" sz="1900" kern="1200" dirty="0"/>
        </a:p>
      </dsp:txBody>
      <dsp:txXfrm>
        <a:off x="460231" y="1513359"/>
        <a:ext cx="2965736" cy="265278"/>
      </dsp:txXfrm>
    </dsp:sp>
    <dsp:sp modelId="{22A551EA-92BB-4581-8E7C-F4BB4F2E2BE3}">
      <dsp:nvSpPr>
        <dsp:cNvPr id="0" name=""/>
        <dsp:cNvSpPr/>
      </dsp:nvSpPr>
      <dsp:spPr>
        <a:xfrm>
          <a:off x="327592" y="1815777"/>
          <a:ext cx="3231014"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Human Origin</a:t>
          </a:r>
          <a:endParaRPr lang="en-US" sz="1900" kern="1200" dirty="0"/>
        </a:p>
      </dsp:txBody>
      <dsp:txXfrm>
        <a:off x="460231" y="1815777"/>
        <a:ext cx="2965736" cy="265278"/>
      </dsp:txXfrm>
    </dsp:sp>
    <dsp:sp modelId="{D115C116-E198-49CE-9E96-614DBB8CED0C}">
      <dsp:nvSpPr>
        <dsp:cNvPr id="0" name=""/>
        <dsp:cNvSpPr/>
      </dsp:nvSpPr>
      <dsp:spPr>
        <a:xfrm>
          <a:off x="327592" y="2118194"/>
          <a:ext cx="3231014"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High Media Attention</a:t>
          </a:r>
          <a:endParaRPr lang="en-US" sz="1900" kern="1200" dirty="0"/>
        </a:p>
      </dsp:txBody>
      <dsp:txXfrm>
        <a:off x="460231" y="2118194"/>
        <a:ext cx="2965736" cy="265278"/>
      </dsp:txXfrm>
    </dsp:sp>
    <dsp:sp modelId="{0EE8B957-0AF9-48DF-9D6C-7BFEBA5E5AC4}">
      <dsp:nvSpPr>
        <dsp:cNvPr id="0" name=""/>
        <dsp:cNvSpPr/>
      </dsp:nvSpPr>
      <dsp:spPr>
        <a:xfrm>
          <a:off x="327592" y="2420612"/>
          <a:ext cx="3231014"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Not Understood</a:t>
          </a:r>
          <a:endParaRPr lang="en-US" sz="1900" kern="1200" dirty="0"/>
        </a:p>
      </dsp:txBody>
      <dsp:txXfrm>
        <a:off x="460231" y="2420612"/>
        <a:ext cx="2965736" cy="265278"/>
      </dsp:txXfrm>
    </dsp:sp>
    <dsp:sp modelId="{E2D1235E-14C9-40A6-9F37-55573EFBA3E1}">
      <dsp:nvSpPr>
        <dsp:cNvPr id="0" name=""/>
        <dsp:cNvSpPr/>
      </dsp:nvSpPr>
      <dsp:spPr>
        <a:xfrm>
          <a:off x="327592" y="2723030"/>
          <a:ext cx="3231014"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Low Trust</a:t>
          </a:r>
          <a:endParaRPr lang="en-US" sz="1900" kern="1200" dirty="0"/>
        </a:p>
      </dsp:txBody>
      <dsp:txXfrm>
        <a:off x="460231" y="2723030"/>
        <a:ext cx="2965736" cy="265278"/>
      </dsp:txXfrm>
    </dsp:sp>
    <dsp:sp modelId="{6BC03DD0-5331-4663-863E-6BFBC2F66E92}">
      <dsp:nvSpPr>
        <dsp:cNvPr id="0" name=""/>
        <dsp:cNvSpPr/>
      </dsp:nvSpPr>
      <dsp:spPr>
        <a:xfrm>
          <a:off x="327592" y="3025447"/>
          <a:ext cx="3231014"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Catastrophic Consequences</a:t>
          </a:r>
          <a:endParaRPr lang="en-US" sz="1900" kern="1200" dirty="0"/>
        </a:p>
      </dsp:txBody>
      <dsp:txXfrm>
        <a:off x="460231" y="3025447"/>
        <a:ext cx="2965736" cy="265278"/>
      </dsp:txXfrm>
    </dsp:sp>
    <dsp:sp modelId="{9190A352-386E-42FF-8DF7-A652B9DECEE3}">
      <dsp:nvSpPr>
        <dsp:cNvPr id="0" name=""/>
        <dsp:cNvSpPr/>
      </dsp:nvSpPr>
      <dsp:spPr>
        <a:xfrm>
          <a:off x="327592" y="3327865"/>
          <a:ext cx="3231014"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Benefits Unclear</a:t>
          </a:r>
          <a:endParaRPr lang="en-US" sz="1900" kern="1200" dirty="0"/>
        </a:p>
      </dsp:txBody>
      <dsp:txXfrm>
        <a:off x="460231" y="3327865"/>
        <a:ext cx="2965736" cy="265278"/>
      </dsp:txXfrm>
    </dsp:sp>
    <dsp:sp modelId="{C836EDBE-3400-491E-8723-7593DB5386B6}">
      <dsp:nvSpPr>
        <dsp:cNvPr id="0" name=""/>
        <dsp:cNvSpPr/>
      </dsp:nvSpPr>
      <dsp:spPr>
        <a:xfrm>
          <a:off x="327592" y="3630283"/>
          <a:ext cx="3231014" cy="265278"/>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No Alternatives</a:t>
          </a:r>
          <a:endParaRPr lang="en-US" sz="1900" kern="1200" dirty="0"/>
        </a:p>
      </dsp:txBody>
      <dsp:txXfrm>
        <a:off x="460231" y="3630283"/>
        <a:ext cx="2965736" cy="2652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8A912-22AA-4CE4-8B53-987AD889BED7}">
      <dsp:nvSpPr>
        <dsp:cNvPr id="0" name=""/>
        <dsp:cNvSpPr/>
      </dsp:nvSpPr>
      <dsp:spPr>
        <a:xfrm>
          <a:off x="3250093" y="2059734"/>
          <a:ext cx="1653213" cy="1653213"/>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Somatic Change</a:t>
          </a:r>
          <a:endParaRPr lang="en-US" sz="2800" kern="1200" dirty="0"/>
        </a:p>
      </dsp:txBody>
      <dsp:txXfrm>
        <a:off x="3492200" y="2301841"/>
        <a:ext cx="1168999" cy="1168999"/>
      </dsp:txXfrm>
    </dsp:sp>
    <dsp:sp modelId="{51A0FCDA-4895-4BAC-98F0-7C8629B2ADE8}">
      <dsp:nvSpPr>
        <dsp:cNvPr id="0" name=""/>
        <dsp:cNvSpPr/>
      </dsp:nvSpPr>
      <dsp:spPr>
        <a:xfrm rot="10800000">
          <a:off x="1239310" y="2650758"/>
          <a:ext cx="1900189" cy="471165"/>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5886CA2-4B54-444F-9AF0-837012DBD006}">
      <dsp:nvSpPr>
        <dsp:cNvPr id="0" name=""/>
        <dsp:cNvSpPr/>
      </dsp:nvSpPr>
      <dsp:spPr>
        <a:xfrm>
          <a:off x="454033" y="2258120"/>
          <a:ext cx="1570552" cy="1256442"/>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u="sng" kern="1200" dirty="0" smtClean="0"/>
            <a:t>Triggers</a:t>
          </a:r>
          <a:br>
            <a:rPr lang="en-US" sz="1800" u="sng" kern="1200" dirty="0" smtClean="0"/>
          </a:br>
          <a:r>
            <a:rPr lang="en-US" sz="1800" u="none" kern="1200" dirty="0" smtClean="0"/>
            <a:t>Sensory Cues</a:t>
          </a:r>
          <a:endParaRPr lang="en-US" sz="1800" u="none" kern="1200" dirty="0"/>
        </a:p>
      </dsp:txBody>
      <dsp:txXfrm>
        <a:off x="490833" y="2294920"/>
        <a:ext cx="1496952" cy="1182842"/>
      </dsp:txXfrm>
    </dsp:sp>
    <dsp:sp modelId="{80146A51-B42D-4C60-B713-9C476BB2F4AC}">
      <dsp:nvSpPr>
        <dsp:cNvPr id="0" name=""/>
        <dsp:cNvSpPr/>
      </dsp:nvSpPr>
      <dsp:spPr>
        <a:xfrm rot="12812990">
          <a:off x="1453362" y="1575645"/>
          <a:ext cx="2004169" cy="471165"/>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BEDC607-81BC-4CA3-9DAF-AF77E359FB0E}">
      <dsp:nvSpPr>
        <dsp:cNvPr id="0" name=""/>
        <dsp:cNvSpPr/>
      </dsp:nvSpPr>
      <dsp:spPr>
        <a:xfrm>
          <a:off x="835027" y="629192"/>
          <a:ext cx="1570552" cy="1256442"/>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Emotion and Stress</a:t>
          </a:r>
          <a:endParaRPr lang="en-US" sz="1800" kern="1200" dirty="0"/>
        </a:p>
      </dsp:txBody>
      <dsp:txXfrm>
        <a:off x="871827" y="665992"/>
        <a:ext cx="1496952" cy="1182842"/>
      </dsp:txXfrm>
    </dsp:sp>
    <dsp:sp modelId="{080D3176-A603-4B4C-87F4-E11A24E9F794}">
      <dsp:nvSpPr>
        <dsp:cNvPr id="0" name=""/>
        <dsp:cNvSpPr/>
      </dsp:nvSpPr>
      <dsp:spPr>
        <a:xfrm rot="16200000">
          <a:off x="3319853" y="979206"/>
          <a:ext cx="1513693" cy="471165"/>
        </a:xfrm>
        <a:prstGeom prst="lef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C030472-254D-404D-A29E-0FBF1E9ADBD9}">
      <dsp:nvSpPr>
        <dsp:cNvPr id="0" name=""/>
        <dsp:cNvSpPr/>
      </dsp:nvSpPr>
      <dsp:spPr>
        <a:xfrm>
          <a:off x="2587627" y="173251"/>
          <a:ext cx="2978144" cy="569381"/>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u="sng" kern="1200" dirty="0" smtClean="0"/>
            <a:t>Risk Perception</a:t>
          </a:r>
          <a:br>
            <a:rPr lang="en-US" sz="1800" u="sng" kern="1200" dirty="0" smtClean="0"/>
          </a:br>
          <a:r>
            <a:rPr lang="en-US" sz="1800" u="none" kern="1200" dirty="0" smtClean="0"/>
            <a:t>Mental Models 	Expectations</a:t>
          </a:r>
          <a:endParaRPr lang="en-US" sz="1800" u="none" kern="1200" dirty="0"/>
        </a:p>
      </dsp:txBody>
      <dsp:txXfrm>
        <a:off x="2604304" y="189928"/>
        <a:ext cx="2944790" cy="536027"/>
      </dsp:txXfrm>
    </dsp:sp>
    <dsp:sp modelId="{9E6FECF9-602F-414D-8AD6-EEF28BCB83EF}">
      <dsp:nvSpPr>
        <dsp:cNvPr id="0" name=""/>
        <dsp:cNvSpPr/>
      </dsp:nvSpPr>
      <dsp:spPr>
        <a:xfrm rot="19582906">
          <a:off x="4694760" y="1575256"/>
          <a:ext cx="1999166" cy="471165"/>
        </a:xfrm>
        <a:prstGeom prst="lef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2008444-D757-46E3-A9A7-FEF2F3C1691C}">
      <dsp:nvSpPr>
        <dsp:cNvPr id="0" name=""/>
        <dsp:cNvSpPr/>
      </dsp:nvSpPr>
      <dsp:spPr>
        <a:xfrm>
          <a:off x="5741464" y="629192"/>
          <a:ext cx="1570552" cy="1256442"/>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Illness Perception and Interpretation</a:t>
          </a:r>
          <a:endParaRPr lang="en-US" sz="1800" kern="1200" dirty="0"/>
        </a:p>
      </dsp:txBody>
      <dsp:txXfrm>
        <a:off x="5778264" y="665992"/>
        <a:ext cx="1496952" cy="1182842"/>
      </dsp:txXfrm>
    </dsp:sp>
    <dsp:sp modelId="{5E4E390B-CB6F-4AB5-BAFA-6B376AB0E2FF}">
      <dsp:nvSpPr>
        <dsp:cNvPr id="0" name=""/>
        <dsp:cNvSpPr/>
      </dsp:nvSpPr>
      <dsp:spPr>
        <a:xfrm>
          <a:off x="5013551" y="2650758"/>
          <a:ext cx="1894200" cy="471165"/>
        </a:xfrm>
        <a:prstGeom prst="leftArrow">
          <a:avLst>
            <a:gd name="adj1" fmla="val 60000"/>
            <a:gd name="adj2" fmla="val 5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C7E80DD-0FE6-4DEF-9271-1C2916AB2AD5}">
      <dsp:nvSpPr>
        <dsp:cNvPr id="0" name=""/>
        <dsp:cNvSpPr/>
      </dsp:nvSpPr>
      <dsp:spPr>
        <a:xfrm>
          <a:off x="6122475" y="2258120"/>
          <a:ext cx="1570552" cy="1256442"/>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u="sng" kern="1200" dirty="0" smtClean="0"/>
            <a:t>Illness</a:t>
          </a:r>
          <a:endParaRPr lang="en-US" sz="1800" u="sng" kern="1200" dirty="0"/>
        </a:p>
      </dsp:txBody>
      <dsp:txXfrm>
        <a:off x="6159275" y="2294920"/>
        <a:ext cx="1496952" cy="1182842"/>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D613C13-AC6F-427D-A0DE-5E87BA5251A9}" type="datetimeFigureOut">
              <a:rPr lang="en-US" smtClean="0"/>
              <a:pPr/>
              <a:t>1/9/2018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E7BE26-4844-43CD-B2C5-6496D4400CAD}" type="slidenum">
              <a:rPr lang="en-US" smtClean="0"/>
              <a:pPr/>
              <a:t>‹#›</a:t>
            </a:fld>
            <a:endParaRPr lang="en-US"/>
          </a:p>
        </p:txBody>
      </p:sp>
    </p:spTree>
    <p:extLst>
      <p:ext uri="{BB962C8B-B14F-4D97-AF65-F5344CB8AC3E}">
        <p14:creationId xmlns:p14="http://schemas.microsoft.com/office/powerpoint/2010/main" val="723941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034EC094-E959-4E4A-8AAF-F18BBD6FAB56}" type="datetimeFigureOut">
              <a:rPr lang="en-US"/>
              <a:pPr>
                <a:defRPr/>
              </a:pPr>
              <a:t>1/9/2018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3D3B4EA0-4AAF-4774-8008-BF40D93053B1}" type="slidenum">
              <a:rPr lang="en-US"/>
              <a:pPr>
                <a:defRPr/>
              </a:pPr>
              <a:t>‹#›</a:t>
            </a:fld>
            <a:endParaRPr lang="en-US" dirty="0"/>
          </a:p>
        </p:txBody>
      </p:sp>
    </p:spTree>
    <p:extLst>
      <p:ext uri="{BB962C8B-B14F-4D97-AF65-F5344CB8AC3E}">
        <p14:creationId xmlns:p14="http://schemas.microsoft.com/office/powerpoint/2010/main" val="3576930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357DE9-08B7-4DD6-B79F-75ADFBFAF6E7}"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613A635-A8C7-4BC6-AB1B-6A590245AFEA}" type="slidenum">
              <a:rPr lang="en-US" smtClean="0"/>
              <a:pPr/>
              <a:t>10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4"/>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83B623-D396-41B8-AAA5-4D18D13F9E9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DC580DC-9587-4B3C-9E34-BB561462201B}" type="slidenum">
              <a:rPr lang="en-US" smtClean="0"/>
              <a:pPr/>
              <a:t>16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lIns="92040" tIns="46020" rIns="92040" bIns="46020"/>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3786D85-3FC9-4D15-93DB-E0BCCFD73842}" type="slidenum">
              <a:rPr lang="en-US" smtClean="0"/>
              <a:pPr/>
              <a:t>17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2E9CA2C-EF70-4C94-86D4-73E01D518BA2}" type="slidenum">
              <a:rPr lang="en-US" smtClean="0"/>
              <a:pPr/>
              <a:t>19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00AC93-5B65-4C6E-A783-A7F78B9AFD1B}" type="slidenum">
              <a:rPr lang="en-US" smtClean="0"/>
              <a:pPr/>
              <a:t>20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4"/>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0B7F752-BBF1-4893-B8DD-417FA8B3FAD4}" type="slidenum">
              <a:rPr lang="en-US" smtClean="0"/>
              <a:pPr/>
              <a:t>22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4"/>
          <p:cNvSpPr>
            <a:spLocks noGrp="1" noChangeArrowheads="1"/>
          </p:cNvSpPr>
          <p:nvPr>
            <p:ph type="body" idx="1"/>
          </p:nvPr>
        </p:nvSpPr>
        <p:spPr>
          <a:noFill/>
          <a:ln/>
        </p:spPr>
        <p:txBody>
          <a:bodyPr>
            <a:normAutofit fontScale="92500" lnSpcReduction="10000"/>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algn="l" eaLnBrk="0" hangingPunct="0"/>
            <a:endParaRPr lang="en-US" dirty="0"/>
          </a:p>
        </p:txBody>
      </p:sp>
      <p:sp>
        <p:nvSpPr>
          <p:cNvPr id="77828" name="Date Placeholder 3"/>
          <p:cNvSpPr>
            <a:spLocks noGrp="1"/>
          </p:cNvSpPr>
          <p:nvPr>
            <p:ph type="dt" sz="quarter" idx="1"/>
          </p:nvPr>
        </p:nvSpPr>
        <p:spPr>
          <a:noFill/>
        </p:spPr>
        <p:txBody>
          <a:bodyPr/>
          <a:lstStyle/>
          <a:p>
            <a:pPr defTabSz="930173"/>
            <a:r>
              <a:rPr lang="en-US" dirty="0" smtClean="0"/>
              <a:t>July 23, 2010</a:t>
            </a:r>
          </a:p>
        </p:txBody>
      </p:sp>
      <p:sp>
        <p:nvSpPr>
          <p:cNvPr id="77829" name="Slide Number Placeholder 4"/>
          <p:cNvSpPr>
            <a:spLocks noGrp="1"/>
          </p:cNvSpPr>
          <p:nvPr>
            <p:ph type="sldNum" sz="quarter" idx="5"/>
          </p:nvPr>
        </p:nvSpPr>
        <p:spPr>
          <a:noFill/>
        </p:spPr>
        <p:txBody>
          <a:bodyPr/>
          <a:lstStyle/>
          <a:p>
            <a:pPr defTabSz="930173"/>
            <a:fld id="{9A6BC1FB-EFDB-4B5A-894A-4087FE45F4F3}" type="slidenum">
              <a:rPr lang="en-US" smtClean="0"/>
              <a:pPr defTabSz="930173"/>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9D3EA67-7A82-4AD6-8252-C8636F45CA74}" type="slidenum">
              <a:rPr lang="en-US" smtClean="0"/>
              <a:pPr/>
              <a:t>26</a:t>
            </a:fld>
            <a:endParaRPr lang="en-US" smtClean="0"/>
          </a:p>
        </p:txBody>
      </p:sp>
      <p:sp>
        <p:nvSpPr>
          <p:cNvPr id="48131" name="Rectangle 2"/>
          <p:cNvSpPr>
            <a:spLocks noGrp="1" noRot="1" noChangeAspect="1" noChangeArrowheads="1" noTextEdit="1"/>
          </p:cNvSpPr>
          <p:nvPr>
            <p:ph type="sldImg"/>
          </p:nvPr>
        </p:nvSpPr>
        <p:spPr>
          <a:xfrm>
            <a:off x="1147763" y="688975"/>
            <a:ext cx="4676775" cy="3508375"/>
          </a:xfrm>
          <a:ln/>
        </p:spPr>
      </p:sp>
      <p:sp>
        <p:nvSpPr>
          <p:cNvPr id="48132" name="Rectangle 3"/>
          <p:cNvSpPr>
            <a:spLocks noGrp="1" noChangeArrowheads="1"/>
          </p:cNvSpPr>
          <p:nvPr>
            <p:ph type="body" idx="1"/>
          </p:nvPr>
        </p:nvSpPr>
        <p:spPr>
          <a:xfrm>
            <a:off x="934508" y="4415831"/>
            <a:ext cx="5141387" cy="4182661"/>
          </a:xfrm>
          <a:noFill/>
          <a:ln/>
        </p:spPr>
        <p:txBody>
          <a:bodyPr lIns="91644" tIns="45822" rIns="91644" bIns="45822"/>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83B623-D396-41B8-AAA5-4D18D13F9E9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1B076AF-B874-4249-B4EF-DBBBF3442C2C}" type="slidenum">
              <a:rPr lang="en-US" smtClean="0"/>
              <a:pPr/>
              <a:t>30</a:t>
            </a:fld>
            <a:endParaRPr lang="en-US" smtClean="0"/>
          </a:p>
        </p:txBody>
      </p:sp>
      <p:sp>
        <p:nvSpPr>
          <p:cNvPr id="49155" name="Rectangle 2"/>
          <p:cNvSpPr>
            <a:spLocks noGrp="1" noRot="1" noChangeAspect="1" noChangeArrowheads="1" noTextEdit="1"/>
          </p:cNvSpPr>
          <p:nvPr>
            <p:ph type="sldImg"/>
          </p:nvPr>
        </p:nvSpPr>
        <p:spPr>
          <a:xfrm>
            <a:off x="1147763" y="688975"/>
            <a:ext cx="4676775" cy="3508375"/>
          </a:xfrm>
          <a:ln/>
        </p:spPr>
      </p:sp>
      <p:sp>
        <p:nvSpPr>
          <p:cNvPr id="49156" name="Rectangle 3"/>
          <p:cNvSpPr>
            <a:spLocks noGrp="1" noChangeArrowheads="1"/>
          </p:cNvSpPr>
          <p:nvPr>
            <p:ph type="body" idx="1"/>
          </p:nvPr>
        </p:nvSpPr>
        <p:spPr>
          <a:xfrm>
            <a:off x="934508" y="4415831"/>
            <a:ext cx="5141387" cy="4182661"/>
          </a:xfrm>
          <a:noFill/>
          <a:ln/>
        </p:spPr>
        <p:txBody>
          <a:bodyPr lIns="93156" tIns="46577" rIns="93156" bIns="46577"/>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8F14425-9ED5-443E-B717-AFEEB43E7E23}" type="slidenum">
              <a:rPr lang="en-US" smtClean="0"/>
              <a:pPr/>
              <a:t>31</a:t>
            </a:fld>
            <a:endParaRPr lang="en-US" smtClean="0"/>
          </a:p>
        </p:txBody>
      </p:sp>
      <p:sp>
        <p:nvSpPr>
          <p:cNvPr id="50179" name="Rectangle 2"/>
          <p:cNvSpPr>
            <a:spLocks noGrp="1" noRot="1" noChangeAspect="1" noChangeArrowheads="1" noTextEdit="1"/>
          </p:cNvSpPr>
          <p:nvPr>
            <p:ph type="sldImg"/>
          </p:nvPr>
        </p:nvSpPr>
        <p:spPr>
          <a:xfrm>
            <a:off x="1147763" y="688975"/>
            <a:ext cx="4676775" cy="3508375"/>
          </a:xfrm>
          <a:ln/>
        </p:spPr>
      </p:sp>
      <p:sp>
        <p:nvSpPr>
          <p:cNvPr id="50180" name="Rectangle 3"/>
          <p:cNvSpPr>
            <a:spLocks noGrp="1" noChangeArrowheads="1"/>
          </p:cNvSpPr>
          <p:nvPr>
            <p:ph type="body" idx="1"/>
          </p:nvPr>
        </p:nvSpPr>
        <p:spPr>
          <a:xfrm>
            <a:off x="934508" y="4415831"/>
            <a:ext cx="5141387" cy="4182661"/>
          </a:xfrm>
          <a:noFill/>
          <a:ln/>
        </p:spPr>
        <p:txBody>
          <a:bodyPr lIns="93156" tIns="46577" rIns="93156" bIns="46577"/>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295EF74-05C1-47A6-BCB4-8A2C3443529C}" type="slidenum">
              <a:rPr lang="en-US" smtClean="0"/>
              <a:pPr/>
              <a:t>32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
        <p:nvSpPr>
          <p:cNvPr id="59397" name="Date Placeholder 4"/>
          <p:cNvSpPr>
            <a:spLocks noGrp="1"/>
          </p:cNvSpPr>
          <p:nvPr>
            <p:ph type="dt" sz="quarter" idx="1"/>
          </p:nvPr>
        </p:nvSpPr>
        <p:spPr>
          <a:noFill/>
        </p:spPr>
        <p:txBody>
          <a:bodyPr/>
          <a:lstStyle/>
          <a:p>
            <a:r>
              <a:rPr lang="en-US" smtClean="0"/>
              <a:t>July 23, 2010</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882C58D-9E20-4BD5-B3C4-BB74B66355A8}" type="slidenum">
              <a:rPr lang="en-US" smtClean="0"/>
              <a:pPr/>
              <a:t>34</a:t>
            </a:fld>
            <a:endParaRPr lang="en-US" smtClean="0"/>
          </a:p>
        </p:txBody>
      </p:sp>
      <p:sp>
        <p:nvSpPr>
          <p:cNvPr id="60419" name="Rectangle 2"/>
          <p:cNvSpPr>
            <a:spLocks noGrp="1" noRot="1" noChangeAspect="1" noChangeArrowheads="1" noTextEdit="1"/>
          </p:cNvSpPr>
          <p:nvPr>
            <p:ph type="sldImg"/>
          </p:nvPr>
        </p:nvSpPr>
        <p:spPr>
          <a:xfrm>
            <a:off x="1184275" y="739775"/>
            <a:ext cx="4513263" cy="3384550"/>
          </a:xfrm>
          <a:ln/>
        </p:spPr>
      </p:sp>
      <p:sp>
        <p:nvSpPr>
          <p:cNvPr id="406531" name="Rectangle 3"/>
          <p:cNvSpPr>
            <a:spLocks noGrp="1" noChangeArrowheads="1"/>
          </p:cNvSpPr>
          <p:nvPr>
            <p:ph type="body" idx="1"/>
          </p:nvPr>
        </p:nvSpPr>
        <p:spPr>
          <a:xfrm>
            <a:off x="356842" y="4265708"/>
            <a:ext cx="6231111" cy="4676148"/>
          </a:xfrm>
        </p:spPr>
        <p:txBody>
          <a:bodyPr lIns="92028" tIns="46014" rIns="92028" bIns="46014"/>
          <a:lstStyle/>
          <a:p>
            <a:pPr>
              <a:defRPr/>
            </a:pPr>
            <a:endParaRPr lang="en-US" dirty="0" smtClean="0"/>
          </a:p>
        </p:txBody>
      </p:sp>
      <p:sp>
        <p:nvSpPr>
          <p:cNvPr id="60421" name="Date Placeholder 4"/>
          <p:cNvSpPr>
            <a:spLocks noGrp="1"/>
          </p:cNvSpPr>
          <p:nvPr>
            <p:ph type="dt" sz="quarter" idx="1"/>
          </p:nvPr>
        </p:nvSpPr>
        <p:spPr>
          <a:noFill/>
        </p:spPr>
        <p:txBody>
          <a:bodyPr/>
          <a:lstStyle/>
          <a:p>
            <a:r>
              <a:rPr lang="en-US" smtClean="0"/>
              <a:t>July 23, 2010</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208567-F6E7-4B19-A2C1-B242340264F8}" type="slidenum">
              <a:rPr lang="en-US"/>
              <a:pPr/>
              <a:t>35</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66095-E6CD-44E0-A119-4D9CDC820214}" type="slidenum">
              <a:rPr lang="en-US"/>
              <a:pPr/>
              <a:t>37</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C7A0D-1462-4C9B-97AB-A80FF6518CA6}" type="slidenum">
              <a:rPr lang="en-US"/>
              <a:pPr/>
              <a:t>38</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B37C4-76CF-4EAE-8738-ECB6E5CC5EF8}" type="slidenum">
              <a:rPr lang="en-US"/>
              <a:pPr/>
              <a:t>39</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90B41-11F5-489A-AD88-1B2A7DA8765E}" type="slidenum">
              <a:rPr lang="en-US"/>
              <a:pPr/>
              <a:t>40</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dirty="0" smtClean="0"/>
          </a:p>
        </p:txBody>
      </p:sp>
      <p:sp>
        <p:nvSpPr>
          <p:cNvPr id="114692" name="Slide Number Placeholder 3"/>
          <p:cNvSpPr>
            <a:spLocks noGrp="1"/>
          </p:cNvSpPr>
          <p:nvPr>
            <p:ph type="sldNum" sz="quarter" idx="5"/>
          </p:nvPr>
        </p:nvSpPr>
        <p:spPr>
          <a:noFill/>
        </p:spPr>
        <p:txBody>
          <a:bodyPr/>
          <a:lstStyle/>
          <a:p>
            <a:fld id="{CA73CBF6-0BA7-4663-B4CD-8C1A88AFEE37}" type="slidenum">
              <a:rPr lang="en-US" smtClean="0">
                <a:latin typeface="Arial" pitchFamily="34" charset="0"/>
                <a:cs typeface="Arial" pitchFamily="34" charset="0"/>
              </a:rPr>
              <a:pPr/>
              <a:t>42</a:t>
            </a:fld>
            <a:endParaRPr lang="en-US" smtClean="0">
              <a:latin typeface="Arial" pitchFamily="34" charset="0"/>
              <a:cs typeface="Arial" pitchFamily="34" charset="0"/>
            </a:endParaRPr>
          </a:p>
        </p:txBody>
      </p:sp>
      <p:sp>
        <p:nvSpPr>
          <p:cNvPr id="114693" name="Date Placeholder 4"/>
          <p:cNvSpPr>
            <a:spLocks noGrp="1"/>
          </p:cNvSpPr>
          <p:nvPr>
            <p:ph type="dt" sz="quarter" idx="1"/>
          </p:nvPr>
        </p:nvSpPr>
        <p:spPr>
          <a:noFill/>
        </p:spPr>
        <p:txBody>
          <a:bodyPr/>
          <a:lstStyle/>
          <a:p>
            <a:r>
              <a:rPr lang="en-US" smtClean="0">
                <a:latin typeface="Arial" pitchFamily="34" charset="0"/>
                <a:cs typeface="Arial" pitchFamily="34" charset="0"/>
              </a:rPr>
              <a:t>July 23, 2010</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E3D4E10-859B-4D20-9E0B-4B3BD2E8FF23}" type="slidenum">
              <a:rPr lang="en-US" smtClean="0">
                <a:latin typeface="Arial" pitchFamily="34" charset="0"/>
                <a:cs typeface="Arial" pitchFamily="34" charset="0"/>
              </a:rPr>
              <a:pPr/>
              <a:t>43</a:t>
            </a:fld>
            <a:endParaRPr lang="en-US" smtClean="0">
              <a:latin typeface="Arial" pitchFamily="34" charset="0"/>
              <a:cs typeface="Arial" pitchFamily="34" charset="0"/>
            </a:endParaRPr>
          </a:p>
        </p:txBody>
      </p:sp>
      <p:sp>
        <p:nvSpPr>
          <p:cNvPr id="104451" name="Rectangle 2"/>
          <p:cNvSpPr>
            <a:spLocks noGrp="1" noRot="1" noChangeAspect="1" noChangeArrowheads="1" noTextEdit="1"/>
          </p:cNvSpPr>
          <p:nvPr>
            <p:ph type="sldImg"/>
          </p:nvPr>
        </p:nvSpPr>
        <p:spPr>
          <a:xfrm>
            <a:off x="1182688" y="739775"/>
            <a:ext cx="4513262" cy="3384550"/>
          </a:xfrm>
          <a:ln/>
        </p:spPr>
      </p:sp>
      <p:sp>
        <p:nvSpPr>
          <p:cNvPr id="104452" name="Rectangle 3"/>
          <p:cNvSpPr>
            <a:spLocks noGrp="1" noChangeArrowheads="1"/>
          </p:cNvSpPr>
          <p:nvPr>
            <p:ph type="body" idx="1"/>
          </p:nvPr>
        </p:nvSpPr>
        <p:spPr>
          <a:xfrm>
            <a:off x="934508" y="4403054"/>
            <a:ext cx="5141387" cy="4160302"/>
          </a:xfrm>
          <a:noFill/>
          <a:ln/>
        </p:spPr>
        <p:txBody>
          <a:bodyPr lIns="92034" tIns="46016" rIns="92034" bIns="46016"/>
          <a:lstStyle/>
          <a:p>
            <a:endParaRPr lang="en-US" dirty="0" smtClean="0"/>
          </a:p>
        </p:txBody>
      </p:sp>
      <p:sp>
        <p:nvSpPr>
          <p:cNvPr id="104453" name="Date Placeholder 4"/>
          <p:cNvSpPr>
            <a:spLocks noGrp="1"/>
          </p:cNvSpPr>
          <p:nvPr>
            <p:ph type="dt" sz="quarter" idx="1"/>
          </p:nvPr>
        </p:nvSpPr>
        <p:spPr>
          <a:noFill/>
        </p:spPr>
        <p:txBody>
          <a:bodyPr/>
          <a:lstStyle/>
          <a:p>
            <a:r>
              <a:rPr lang="en-US" smtClean="0">
                <a:latin typeface="Arial" pitchFamily="34" charset="0"/>
                <a:cs typeface="Arial" pitchFamily="34" charset="0"/>
              </a:rPr>
              <a:t>July 23, 2010</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466CED6D-DE90-4A50-A8A3-321A29101A95}" type="slidenum">
              <a:rPr lang="en-US"/>
              <a:pPr/>
              <a:t>44</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83B623-D396-41B8-AAA5-4D18D13F9E96}"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E8102AD-BB92-480A-B085-E65F1AE26693}" type="slidenum">
              <a:rPr lang="en-US" smtClean="0"/>
              <a:pPr/>
              <a:t>46</a:t>
            </a:fld>
            <a:endParaRPr lang="en-US" smtClean="0"/>
          </a:p>
        </p:txBody>
      </p:sp>
      <p:sp>
        <p:nvSpPr>
          <p:cNvPr id="56323"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9518B6A-5CA6-47FB-90C5-1CC61B707161}" type="slidenum">
              <a:rPr lang="en-US" smtClean="0"/>
              <a:pPr/>
              <a:t>47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4"/>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784AC-1956-44FB-A973-3AA51AC16744}" type="slidenum">
              <a:rPr lang="en-US"/>
              <a:pPr/>
              <a:t>48</a:t>
            </a:fld>
            <a:endParaRPr 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B8C28F8-B3BC-40EE-9F45-25DDA9574E11}" type="slidenum">
              <a:rPr lang="en-US" smtClean="0"/>
              <a:pPr/>
              <a:t>49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4"/>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2BAB569-9BC6-4F99-9F22-5DB8B061CE42}" type="slidenum">
              <a:rPr lang="en-US" smtClean="0"/>
              <a:pPr/>
              <a:t>50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54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5DED5E7-DBEB-4744-8263-AE6A9EF3BCA8}" type="slidenum">
              <a:rPr lang="en-US" smtClean="0"/>
              <a:pPr/>
              <a:t>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4"/>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B4EA0-4AAF-4774-8008-BF40D93053B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25046EF-0102-45F7-A926-AF9757A7FD44}" type="slidenum">
              <a:rPr lang="en-US" smtClean="0"/>
              <a:pPr/>
              <a:t>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4"/>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88ABA16-D854-4DD3-809A-FB3CC3421BC5}" type="slidenum">
              <a:rPr lang="en-US" smtClean="0"/>
              <a:pPr/>
              <a:t>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a:solidFill>
                  <a:srgbClr val="FFFFFF"/>
                </a:solidFill>
              </a:defRPr>
            </a:lvl1pPr>
          </a:lstStyle>
          <a:p>
            <a:pPr>
              <a:defRPr/>
            </a:pP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en-US" smtClean="0"/>
              <a:t>War Related Illness and Injury Study Center (WRIISC)</a:t>
            </a: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040594D-981F-4491-95C4-A0B0505D044C}"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1"/>
          </p:nvPr>
        </p:nvSpPr>
        <p:spPr/>
        <p:txBody>
          <a:bodyPr/>
          <a:lstStyle>
            <a:lvl1pPr>
              <a:defRPr/>
            </a:lvl1pPr>
          </a:lstStyle>
          <a:p>
            <a:pPr>
              <a:defRPr/>
            </a:pPr>
            <a:fld id="{ACBBF03A-2CD6-4FE0-A79B-2B740F7BD88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1"/>
          </p:nvPr>
        </p:nvSpPr>
        <p:spPr>
          <a:xfrm rot="5400000">
            <a:off x="5989638" y="144462"/>
            <a:ext cx="533400" cy="244475"/>
          </a:xfrm>
        </p:spPr>
        <p:txBody>
          <a:bodyPr/>
          <a:lstStyle>
            <a:lvl1pPr>
              <a:defRPr/>
            </a:lvl1pPr>
          </a:lstStyle>
          <a:p>
            <a:pPr>
              <a:defRPr/>
            </a:pPr>
            <a:fld id="{0A8D4BCB-70A1-45C5-A403-A0494BA2E4B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lvl1pPr>
              <a:buClr>
                <a:srgbClr val="FF00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36525"/>
            <a:ext cx="7086600" cy="1158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717675"/>
            <a:ext cx="4191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7675"/>
            <a:ext cx="4191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fld id="{2EBCBEA1-7CF5-4E5F-B816-F805E001A91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1"/>
          </p:nvPr>
        </p:nvSpPr>
        <p:spPr/>
        <p:txBody>
          <a:bodyPr/>
          <a:lstStyle>
            <a:lvl1pPr>
              <a:defRPr/>
            </a:lvl1pPr>
          </a:lstStyle>
          <a:p>
            <a:pPr>
              <a:defRPr/>
            </a:pPr>
            <a:fld id="{A24E08AB-2046-44EF-8A2C-3D034FA78F5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Slide Number Placeholder 12"/>
          <p:cNvSpPr>
            <a:spLocks noGrp="1"/>
          </p:cNvSpPr>
          <p:nvPr>
            <p:ph type="sldNum" sz="quarter" idx="10"/>
          </p:nvPr>
        </p:nvSpPr>
        <p:spPr>
          <a:xfrm>
            <a:off x="0" y="1752600"/>
            <a:ext cx="1295400" cy="701675"/>
          </a:xfrm>
        </p:spPr>
        <p:txBody>
          <a:bodyPr>
            <a:noAutofit/>
          </a:bodyPr>
          <a:lstStyle>
            <a:lvl1pPr>
              <a:defRPr sz="2400">
                <a:solidFill>
                  <a:srgbClr val="FFFFFF"/>
                </a:solidFill>
              </a:defRPr>
            </a:lvl1pPr>
          </a:lstStyle>
          <a:p>
            <a:pPr>
              <a:defRPr/>
            </a:pPr>
            <a:fld id="{208693B5-CC35-465F-BDE0-7DAC1066F8A2}" type="slidenum">
              <a:rPr lang="en-US"/>
              <a:pPr>
                <a:defRPr/>
              </a:pPr>
              <a:t>‹#›</a:t>
            </a:fld>
            <a:endParaRPr lang="en-US" dirty="0"/>
          </a:p>
        </p:txBody>
      </p:sp>
      <p:pic>
        <p:nvPicPr>
          <p:cNvPr id="9" name="Picture 5" descr="VA Seal Logo.jpg"/>
          <p:cNvPicPr>
            <a:picLocks noChangeAspect="1"/>
          </p:cNvPicPr>
          <p:nvPr userDrawn="1"/>
        </p:nvPicPr>
        <p:blipFill>
          <a:blip r:embed="rId2" cstate="print"/>
          <a:srcRect/>
          <a:stretch>
            <a:fillRect/>
          </a:stretch>
        </p:blipFill>
        <p:spPr bwMode="auto">
          <a:xfrm>
            <a:off x="228600" y="5562600"/>
            <a:ext cx="1143000" cy="1143000"/>
          </a:xfrm>
          <a:prstGeom prst="rect">
            <a:avLst/>
          </a:prstGeom>
          <a:noFill/>
          <a:ln w="9525">
            <a:noFill/>
            <a:miter lim="800000"/>
            <a:headEnd/>
            <a:tailEnd/>
          </a:ln>
        </p:spPr>
      </p:pic>
      <p:sp>
        <p:nvSpPr>
          <p:cNvPr id="10" name="TextBox 6"/>
          <p:cNvSpPr txBox="1">
            <a:spLocks noChangeArrowheads="1"/>
          </p:cNvSpPr>
          <p:nvPr userDrawn="1"/>
        </p:nvSpPr>
        <p:spPr bwMode="auto">
          <a:xfrm>
            <a:off x="4191000" y="5867400"/>
            <a:ext cx="2667000" cy="615553"/>
          </a:xfrm>
          <a:prstGeom prst="rect">
            <a:avLst/>
          </a:prstGeom>
          <a:noFill/>
          <a:ln w="9525">
            <a:noFill/>
            <a:miter lim="800000"/>
            <a:headEnd/>
            <a:tailEnd/>
          </a:ln>
        </p:spPr>
        <p:txBody>
          <a:bodyPr wrap="square">
            <a:spAutoFit/>
          </a:bodyPr>
          <a:lstStyle/>
          <a:p>
            <a:pPr algn="ctr"/>
            <a:r>
              <a:rPr lang="en-US" sz="1700" b="1" baseline="0" dirty="0">
                <a:solidFill>
                  <a:srgbClr val="002060"/>
                </a:solidFill>
                <a:latin typeface="Calibri" pitchFamily="34" charset="0"/>
              </a:rPr>
              <a:t>Office</a:t>
            </a:r>
            <a:r>
              <a:rPr lang="en-US" sz="1700" b="1" dirty="0">
                <a:solidFill>
                  <a:srgbClr val="002060"/>
                </a:solidFill>
                <a:latin typeface="Calibri" pitchFamily="34" charset="0"/>
              </a:rPr>
              <a:t> of Public Health and Environmental Hazards</a:t>
            </a:r>
          </a:p>
        </p:txBody>
      </p:sp>
      <p:pic>
        <p:nvPicPr>
          <p:cNvPr id="11" name="Picture 8" descr="\\vhaeasfpc4\RUsers$\vhaeaschuaf\Desktop\TriWRIISC-LARGE.gif"/>
          <p:cNvPicPr>
            <a:picLocks noChangeAspect="1" noChangeArrowheads="1"/>
          </p:cNvPicPr>
          <p:nvPr userDrawn="1"/>
        </p:nvPicPr>
        <p:blipFill>
          <a:blip r:embed="rId3" cstate="print"/>
          <a:srcRect/>
          <a:stretch>
            <a:fillRect/>
          </a:stretch>
        </p:blipFill>
        <p:spPr bwMode="auto">
          <a:xfrm>
            <a:off x="7010400" y="5601494"/>
            <a:ext cx="1865313" cy="1065213"/>
          </a:xfrm>
          <a:prstGeom prst="rect">
            <a:avLst/>
          </a:prstGeom>
          <a:noFill/>
          <a:ln w="9525">
            <a:noFill/>
            <a:miter lim="800000"/>
            <a:headEnd/>
            <a:tailEnd/>
          </a:ln>
        </p:spPr>
      </p:pic>
      <p:pic>
        <p:nvPicPr>
          <p:cNvPr id="12" name="Picture 2" descr="\\vhaeasfpc4\RUsers$\vhaeaschuaf\Desktop\TRIWRIISC logo\VA Signature.emf"/>
          <p:cNvPicPr>
            <a:picLocks noChangeAspect="1" noChangeArrowheads="1"/>
          </p:cNvPicPr>
          <p:nvPr userDrawn="1"/>
        </p:nvPicPr>
        <p:blipFill>
          <a:blip r:embed="rId4" cstate="print"/>
          <a:srcRect/>
          <a:stretch>
            <a:fillRect/>
          </a:stretch>
        </p:blipFill>
        <p:spPr bwMode="auto">
          <a:xfrm>
            <a:off x="1524000" y="5959648"/>
            <a:ext cx="2590800" cy="431057"/>
          </a:xfrm>
          <a:prstGeom prst="rect">
            <a:avLst/>
          </a:prstGeom>
          <a:noFill/>
        </p:spPr>
      </p:pic>
    </p:spTree>
  </p:cSld>
  <p:clrMapOvr>
    <a:overrideClrMapping bg1="lt1" tx1="dk1" bg2="lt2" tx2="dk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9"/>
          <p:cNvSpPr>
            <a:spLocks noGrp="1"/>
          </p:cNvSpPr>
          <p:nvPr>
            <p:ph type="sldNum" sz="quarter" idx="10"/>
          </p:nvPr>
        </p:nvSpPr>
        <p:spPr/>
        <p:txBody>
          <a:bodyPr rtlCol="0"/>
          <a:lstStyle>
            <a:lvl1pPr>
              <a:defRPr/>
            </a:lvl1pPr>
          </a:lstStyle>
          <a:p>
            <a:pPr>
              <a:defRPr/>
            </a:pPr>
            <a:fld id="{3C5E0882-8804-46CF-940A-9433AFAA77C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Slide Number Placeholder 11"/>
          <p:cNvSpPr>
            <a:spLocks noGrp="1"/>
          </p:cNvSpPr>
          <p:nvPr>
            <p:ph type="sldNum" sz="quarter" idx="10"/>
          </p:nvPr>
        </p:nvSpPr>
        <p:spPr/>
        <p:txBody>
          <a:bodyPr rtlCol="0"/>
          <a:lstStyle>
            <a:lvl1pPr>
              <a:defRPr/>
            </a:lvl1pPr>
          </a:lstStyle>
          <a:p>
            <a:pPr>
              <a:defRPr/>
            </a:pPr>
            <a:fld id="{24295ECF-1B56-412A-B30C-0271E06C382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2"/>
          <p:cNvSpPr>
            <a:spLocks noGrp="1"/>
          </p:cNvSpPr>
          <p:nvPr>
            <p:ph type="sldNum" sz="quarter" idx="11"/>
          </p:nvPr>
        </p:nvSpPr>
        <p:spPr/>
        <p:txBody>
          <a:bodyPr/>
          <a:lstStyle>
            <a:lvl1pPr>
              <a:defRPr/>
            </a:lvl1pPr>
          </a:lstStyle>
          <a:p>
            <a:pPr>
              <a:defRPr/>
            </a:pPr>
            <a:fld id="{EEA28B64-B8BF-4EEC-A908-2CC5A63FE79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a:xfrm>
            <a:off x="0" y="6248400"/>
            <a:ext cx="533400" cy="381000"/>
          </a:xfrm>
        </p:spPr>
        <p:txBody>
          <a:bodyPr/>
          <a:lstStyle>
            <a:lvl1pPr>
              <a:defRPr>
                <a:solidFill>
                  <a:schemeClr val="tx2"/>
                </a:solidFill>
              </a:defRPr>
            </a:lvl1pPr>
          </a:lstStyle>
          <a:p>
            <a:pPr>
              <a:defRPr/>
            </a:pPr>
            <a:fld id="{23B76783-9FFE-4AEB-BB22-00E7D3804DA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2"/>
          <p:cNvSpPr>
            <a:spLocks noGrp="1"/>
          </p:cNvSpPr>
          <p:nvPr>
            <p:ph type="sldNum" sz="quarter" idx="11"/>
          </p:nvPr>
        </p:nvSpPr>
        <p:spPr/>
        <p:txBody>
          <a:bodyPr/>
          <a:lstStyle>
            <a:lvl1pPr>
              <a:defRPr/>
            </a:lvl1pPr>
          </a:lstStyle>
          <a:p>
            <a:pPr>
              <a:defRPr/>
            </a:pPr>
            <a:fld id="{6F202D8B-7941-42F8-87CD-A70331475C8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Slide Number Placeholder 12"/>
          <p:cNvSpPr>
            <a:spLocks noGrp="1"/>
          </p:cNvSpPr>
          <p:nvPr>
            <p:ph type="sldNum" sz="quarter" idx="10"/>
          </p:nvPr>
        </p:nvSpPr>
        <p:spPr>
          <a:xfrm>
            <a:off x="0" y="4667250"/>
            <a:ext cx="1447800" cy="663575"/>
          </a:xfrm>
        </p:spPr>
        <p:txBody>
          <a:bodyPr rtlCol="0"/>
          <a:lstStyle>
            <a:lvl1pPr>
              <a:defRPr sz="2800"/>
            </a:lvl1pPr>
          </a:lstStyle>
          <a:p>
            <a:pPr>
              <a:defRPr/>
            </a:pPr>
            <a:fld id="{EAA52B7F-2CD9-4C53-B444-84305A05845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Footer Placeholder 2"/>
          <p:cNvSpPr>
            <a:spLocks noGrp="1"/>
          </p:cNvSpPr>
          <p:nvPr>
            <p:ph type="ftr" sz="quarter" idx="3"/>
          </p:nvPr>
        </p:nvSpPr>
        <p:spPr>
          <a:xfrm>
            <a:off x="1862138" y="6248400"/>
            <a:ext cx="5421312" cy="365125"/>
          </a:xfrm>
          <a:prstGeom prst="rect">
            <a:avLst/>
          </a:prstGeom>
        </p:spPr>
        <p:txBody>
          <a:bodyPr vert="horz" anchor="ctr"/>
          <a:lstStyle>
            <a:lvl1pPr algn="ct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ED564DC7-E86C-43D9-99B1-CCB8C551F759}" type="slidenum">
              <a:rPr lang="en-US"/>
              <a:pPr>
                <a:defRPr/>
              </a:pPr>
              <a:t>‹#›</a:t>
            </a:fld>
            <a:endParaRPr lang="en-US" dirty="0"/>
          </a:p>
        </p:txBody>
      </p:sp>
      <p:pic>
        <p:nvPicPr>
          <p:cNvPr id="14" name="Picture 5" descr="VA Seal Logo.jpg"/>
          <p:cNvPicPr>
            <a:picLocks noChangeAspect="1"/>
          </p:cNvPicPr>
          <p:nvPr userDrawn="1"/>
        </p:nvPicPr>
        <p:blipFill>
          <a:blip r:embed="rId15" cstate="print"/>
          <a:srcRect/>
          <a:stretch>
            <a:fillRect/>
          </a:stretch>
        </p:blipFill>
        <p:spPr bwMode="auto">
          <a:xfrm>
            <a:off x="228600" y="5562600"/>
            <a:ext cx="1143000" cy="1143000"/>
          </a:xfrm>
          <a:prstGeom prst="rect">
            <a:avLst/>
          </a:prstGeom>
          <a:noFill/>
          <a:ln w="9525">
            <a:noFill/>
            <a:miter lim="800000"/>
            <a:headEnd/>
            <a:tailEnd/>
          </a:ln>
        </p:spPr>
      </p:pic>
      <p:sp>
        <p:nvSpPr>
          <p:cNvPr id="15" name="TextBox 6"/>
          <p:cNvSpPr txBox="1">
            <a:spLocks noChangeArrowheads="1"/>
          </p:cNvSpPr>
          <p:nvPr userDrawn="1"/>
        </p:nvSpPr>
        <p:spPr bwMode="auto">
          <a:xfrm>
            <a:off x="4191000" y="5867400"/>
            <a:ext cx="2667000" cy="615553"/>
          </a:xfrm>
          <a:prstGeom prst="rect">
            <a:avLst/>
          </a:prstGeom>
          <a:noFill/>
          <a:ln w="9525">
            <a:noFill/>
            <a:miter lim="800000"/>
            <a:headEnd/>
            <a:tailEnd/>
          </a:ln>
        </p:spPr>
        <p:txBody>
          <a:bodyPr wrap="square">
            <a:spAutoFit/>
          </a:bodyPr>
          <a:lstStyle/>
          <a:p>
            <a:pPr algn="ctr"/>
            <a:r>
              <a:rPr lang="en-US" sz="1700" b="1" baseline="0" dirty="0">
                <a:solidFill>
                  <a:srgbClr val="002060"/>
                </a:solidFill>
                <a:latin typeface="Calibri" pitchFamily="34" charset="0"/>
              </a:rPr>
              <a:t>Office</a:t>
            </a:r>
            <a:r>
              <a:rPr lang="en-US" sz="1700" b="1" dirty="0">
                <a:solidFill>
                  <a:srgbClr val="002060"/>
                </a:solidFill>
                <a:latin typeface="Calibri" pitchFamily="34" charset="0"/>
              </a:rPr>
              <a:t> of Public Health and Environmental Hazards</a:t>
            </a:r>
          </a:p>
        </p:txBody>
      </p:sp>
      <p:pic>
        <p:nvPicPr>
          <p:cNvPr id="16" name="Picture 8" descr="\\vhaeasfpc4\RUsers$\vhaeaschuaf\Desktop\TriWRIISC-LARGE.gif"/>
          <p:cNvPicPr>
            <a:picLocks noChangeAspect="1" noChangeArrowheads="1"/>
          </p:cNvPicPr>
          <p:nvPr userDrawn="1"/>
        </p:nvPicPr>
        <p:blipFill>
          <a:blip r:embed="rId16" cstate="print"/>
          <a:srcRect/>
          <a:stretch>
            <a:fillRect/>
          </a:stretch>
        </p:blipFill>
        <p:spPr bwMode="auto">
          <a:xfrm>
            <a:off x="7010400" y="5601494"/>
            <a:ext cx="1865313" cy="1065213"/>
          </a:xfrm>
          <a:prstGeom prst="rect">
            <a:avLst/>
          </a:prstGeom>
          <a:noFill/>
          <a:ln w="9525">
            <a:noFill/>
            <a:miter lim="800000"/>
            <a:headEnd/>
            <a:tailEnd/>
          </a:ln>
        </p:spPr>
      </p:pic>
      <p:pic>
        <p:nvPicPr>
          <p:cNvPr id="17" name="Picture 2" descr="\\vhaeasfpc4\RUsers$\vhaeaschuaf\Desktop\TRIWRIISC logo\VA Signature.emf"/>
          <p:cNvPicPr>
            <a:picLocks noChangeAspect="1" noChangeArrowheads="1"/>
          </p:cNvPicPr>
          <p:nvPr userDrawn="1"/>
        </p:nvPicPr>
        <p:blipFill>
          <a:blip r:embed="rId17" cstate="print"/>
          <a:srcRect/>
          <a:stretch>
            <a:fillRect/>
          </a:stretch>
        </p:blipFill>
        <p:spPr bwMode="auto">
          <a:xfrm>
            <a:off x="1524000" y="5959648"/>
            <a:ext cx="2590800" cy="431057"/>
          </a:xfrm>
          <a:prstGeom prst="rect">
            <a:avLst/>
          </a:prstGeom>
          <a:noFill/>
        </p:spPr>
      </p:pic>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2" r:id="rId6"/>
    <p:sldLayoutId id="2147484478" r:id="rId7"/>
    <p:sldLayoutId id="2147484479" r:id="rId8"/>
    <p:sldLayoutId id="2147484480" r:id="rId9"/>
    <p:sldLayoutId id="2147484481" r:id="rId10"/>
    <p:sldLayoutId id="2147484482" r:id="rId11"/>
    <p:sldLayoutId id="2147484483" r:id="rId12"/>
    <p:sldLayoutId id="2147484484" r:id="rId13"/>
  </p:sldLayoutIdLst>
  <p:hf sldNum="0" hdr="0" dt="0"/>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file:///C:\Users\Susan\Desktop\Webinar\1Dan%20Rather%20Burn%20Pits%20.wmv" TargetMode="Externa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file:///C:\Users\Susan\Desktop\Webinar\2CBS%20Concerns%20H1N1%20clip.wmv" TargetMode="Externa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file:///C:\Users\Susan\Desktop\Webinar\3beryllium%20CDC%20clip.wmv" TargetMode="Externa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file:///C:\Users\Susan\Desktop\Webinar\4BP%20Workers%20Safety%20concerns.wmv" TargetMode="Externa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18" Type="http://schemas.openxmlformats.org/officeDocument/2006/relationships/diagramData" Target="../diagrams/data14.xml"/><Relationship Id="rId3" Type="http://schemas.openxmlformats.org/officeDocument/2006/relationships/diagramData" Target="../diagrams/data11.xml"/><Relationship Id="rId21" Type="http://schemas.openxmlformats.org/officeDocument/2006/relationships/diagramColors" Target="../diagrams/colors14.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35.xml"/><Relationship Id="rId16" Type="http://schemas.openxmlformats.org/officeDocument/2006/relationships/diagramColors" Target="../diagrams/colors13.xml"/><Relationship Id="rId20" Type="http://schemas.openxmlformats.org/officeDocument/2006/relationships/diagramQuickStyle" Target="../diagrams/quickStyle14.xml"/><Relationship Id="rId1" Type="http://schemas.openxmlformats.org/officeDocument/2006/relationships/slideLayout" Target="../slideLayouts/slideLayout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19" Type="http://schemas.openxmlformats.org/officeDocument/2006/relationships/diagramLayout" Target="../diagrams/layout14.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 Id="rId22" Type="http://schemas.microsoft.com/office/2007/relationships/diagramDrawing" Target="../diagrams/drawing1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ideo" Target="file:///C:\Users\Susan\Desktop\Webinar\5BP%20CEO%20Not%20our%20accident%20clip.wmv" TargetMode="Externa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r>
              <a:rPr lang="en-US" dirty="0" smtClean="0"/>
              <a:t>Part Two of the 2011 WRIISC Webinar Series</a:t>
            </a:r>
          </a:p>
          <a:p>
            <a:r>
              <a:rPr lang="en-US" dirty="0" smtClean="0"/>
              <a:t>March 16, 2011</a:t>
            </a:r>
          </a:p>
          <a:p>
            <a:endParaRPr lang="en-US" dirty="0" smtClean="0"/>
          </a:p>
        </p:txBody>
      </p:sp>
      <p:sp>
        <p:nvSpPr>
          <p:cNvPr id="2050" name="Rectangle 2"/>
          <p:cNvSpPr>
            <a:spLocks noGrp="1" noChangeArrowheads="1"/>
          </p:cNvSpPr>
          <p:nvPr>
            <p:ph type="title"/>
          </p:nvPr>
        </p:nvSpPr>
        <p:spPr/>
        <p:txBody>
          <a:bodyPr/>
          <a:lstStyle/>
          <a:p>
            <a:r>
              <a:rPr lang="en-US" sz="3600" dirty="0" smtClean="0"/>
              <a:t>Risk Communication and </a:t>
            </a:r>
            <a:br>
              <a:rPr lang="en-US" sz="3600" dirty="0" smtClean="0"/>
            </a:br>
            <a:r>
              <a:rPr lang="en-US" sz="3600" dirty="0" smtClean="0"/>
              <a:t>Communicating with Patients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pPr eaLnBrk="1" hangingPunct="1">
              <a:defRPr/>
            </a:pPr>
            <a:r>
              <a:rPr lang="en-US" dirty="0" smtClean="0"/>
              <a:t>Principles of Effective </a:t>
            </a:r>
            <a:br>
              <a:rPr lang="en-US" dirty="0" smtClean="0"/>
            </a:br>
            <a:r>
              <a:rPr lang="en-US" dirty="0" smtClean="0"/>
              <a:t>Risk Communication</a:t>
            </a:r>
            <a:endParaRPr lang="en-CA" dirty="0" smtClean="0"/>
          </a:p>
        </p:txBody>
      </p:sp>
      <p:sp>
        <p:nvSpPr>
          <p:cNvPr id="11267" name="Rectangle 5"/>
          <p:cNvSpPr>
            <a:spLocks noGrp="1" noChangeArrowheads="1"/>
          </p:cNvSpPr>
          <p:nvPr>
            <p:ph sz="quarter" idx="1"/>
          </p:nvPr>
        </p:nvSpPr>
        <p:spPr>
          <a:xfrm>
            <a:off x="457200" y="1600200"/>
            <a:ext cx="5943600" cy="4525963"/>
          </a:xfrm>
        </p:spPr>
        <p:txBody>
          <a:bodyPr/>
          <a:lstStyle/>
          <a:p>
            <a:r>
              <a:rPr lang="en-US" sz="2400" dirty="0" smtClean="0"/>
              <a:t>Risk communication  needs to be a dialogue (“two-way”) it means listening not just risk speak</a:t>
            </a:r>
          </a:p>
          <a:p>
            <a:r>
              <a:rPr lang="en-US" sz="2400" dirty="0" smtClean="0"/>
              <a:t>Know why you are communicating – </a:t>
            </a:r>
            <a:r>
              <a:rPr lang="en-US" sz="2400" i="1" dirty="0" smtClean="0">
                <a:solidFill>
                  <a:schemeClr val="accent1">
                    <a:lumMod val="75000"/>
                  </a:schemeClr>
                </a:solidFill>
              </a:rPr>
              <a:t>Have clear goals </a:t>
            </a:r>
          </a:p>
          <a:p>
            <a:pPr eaLnBrk="1" hangingPunct="1"/>
            <a:r>
              <a:rPr lang="en-US" sz="2400" dirty="0" smtClean="0"/>
              <a:t>Set a shared agenda with the Veteran – </a:t>
            </a:r>
            <a:r>
              <a:rPr lang="en-US" sz="2400" i="1" dirty="0" smtClean="0">
                <a:solidFill>
                  <a:schemeClr val="accent1">
                    <a:lumMod val="75000"/>
                  </a:schemeClr>
                </a:solidFill>
              </a:rPr>
              <a:t>share “control”</a:t>
            </a:r>
          </a:p>
          <a:p>
            <a:pPr eaLnBrk="1" hangingPunct="1"/>
            <a:r>
              <a:rPr lang="en-US" sz="2400" dirty="0" smtClean="0"/>
              <a:t>Identify and understand Veteran’s concerns, beliefs, perceptions, and prior knowledge</a:t>
            </a:r>
          </a:p>
          <a:p>
            <a:pPr eaLnBrk="1" hangingPunct="1">
              <a:buNone/>
            </a:pPr>
            <a:r>
              <a:rPr lang="en-US" sz="2400" dirty="0" smtClean="0"/>
              <a:t> </a:t>
            </a:r>
          </a:p>
        </p:txBody>
      </p:sp>
      <p:pic>
        <p:nvPicPr>
          <p:cNvPr id="1026" name="Picture 2" descr="C:\Documents and Settings\vhaeaschuaf\My Documents\My Pictures\Microsoft Clip Organizer\00399215.jpg"/>
          <p:cNvPicPr>
            <a:picLocks noGrp="1" noChangeArrowheads="1"/>
          </p:cNvPicPr>
          <p:nvPr>
            <p:ph sz="quarter" idx="2"/>
          </p:nvPr>
        </p:nvPicPr>
        <p:blipFill>
          <a:blip r:embed="rId3" cstate="print"/>
          <a:srcRect l="14286" r="14286"/>
          <a:stretch>
            <a:fillRect/>
          </a:stretch>
        </p:blipFill>
        <p:spPr bwMode="auto">
          <a:xfrm rot="229328">
            <a:off x="6379462" y="1372129"/>
            <a:ext cx="2413985" cy="3352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Principles Of Effective Communication</a:t>
            </a:r>
            <a:endParaRPr lang="en-US" dirty="0"/>
          </a:p>
        </p:txBody>
      </p:sp>
      <p:sp>
        <p:nvSpPr>
          <p:cNvPr id="6" name="Content Placeholder 5"/>
          <p:cNvSpPr>
            <a:spLocks noGrp="1"/>
          </p:cNvSpPr>
          <p:nvPr>
            <p:ph sz="quarter" idx="1"/>
          </p:nvPr>
        </p:nvSpPr>
        <p:spPr/>
        <p:txBody>
          <a:bodyPr/>
          <a:lstStyle/>
          <a:p>
            <a:r>
              <a:rPr lang="en-US" sz="2600" dirty="0" smtClean="0"/>
              <a:t>Tailor communication/messages to address Veteran perceptions, concerns </a:t>
            </a:r>
            <a:r>
              <a:rPr lang="en-US" sz="2600" i="1" dirty="0" smtClean="0"/>
              <a:t>and your needs</a:t>
            </a:r>
          </a:p>
          <a:p>
            <a:r>
              <a:rPr lang="en-US" sz="2600" dirty="0" smtClean="0"/>
              <a:t>Ensure consistency or explain discrepancies</a:t>
            </a:r>
          </a:p>
          <a:p>
            <a:r>
              <a:rPr lang="en-US" sz="2600" dirty="0" smtClean="0"/>
              <a:t>Structure communication to respond to concerns and provide information to facilitate collaborative decision-making</a:t>
            </a:r>
          </a:p>
          <a:p>
            <a:r>
              <a:rPr lang="en-US" sz="2600" dirty="0" smtClean="0"/>
              <a:t>Check back on understanding</a:t>
            </a:r>
          </a:p>
          <a:p>
            <a:r>
              <a:rPr lang="en-US" sz="2600" dirty="0" smtClean="0"/>
              <a:t>The person communicating must be perceived as  trustworthy and credible</a:t>
            </a:r>
          </a:p>
          <a:p>
            <a:endParaRPr lang="en-US"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495300" y="1447800"/>
          <a:ext cx="8153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mtClean="0"/>
              <a:t>Know Your</a:t>
            </a:r>
            <a:br>
              <a:rPr lang="en-US" smtClean="0"/>
            </a:br>
            <a:r>
              <a:rPr lang="en-US" smtClean="0"/>
              <a:t> Communication Goals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 Shared Agenda</a:t>
            </a:r>
            <a:endParaRPr lang="en-US" dirty="0"/>
          </a:p>
        </p:txBody>
      </p:sp>
      <p:sp>
        <p:nvSpPr>
          <p:cNvPr id="3" name="Content Placeholder 2"/>
          <p:cNvSpPr>
            <a:spLocks noGrp="1"/>
          </p:cNvSpPr>
          <p:nvPr>
            <p:ph sz="quarter" idx="1"/>
          </p:nvPr>
        </p:nvSpPr>
        <p:spPr/>
        <p:txBody>
          <a:bodyPr/>
          <a:lstStyle/>
          <a:p>
            <a:r>
              <a:rPr lang="en-US" dirty="0" smtClean="0"/>
              <a:t> Often, time for provider-Veteran visits are limited</a:t>
            </a:r>
          </a:p>
          <a:p>
            <a:r>
              <a:rPr lang="en-US" dirty="0" smtClean="0"/>
              <a:t>Listen to the Veteran’s top concerns and reasons for the visit </a:t>
            </a:r>
          </a:p>
          <a:p>
            <a:r>
              <a:rPr lang="en-US" dirty="0" smtClean="0"/>
              <a:t>Setting an agreed to agenda for the visit up front is important</a:t>
            </a:r>
          </a:p>
          <a:p>
            <a:r>
              <a:rPr lang="en-US" dirty="0" smtClean="0"/>
              <a:t>Be sure you are addressing the Veteran’s top questions/concerns – not just your own agenda </a:t>
            </a:r>
          </a:p>
          <a:p>
            <a:r>
              <a:rPr lang="en-US" dirty="0" smtClean="0"/>
              <a:t>Set a collaborative tone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Veteran</a:t>
            </a:r>
            <a:endParaRPr lang="en-US" dirty="0"/>
          </a:p>
        </p:txBody>
      </p:sp>
      <p:graphicFrame>
        <p:nvGraphicFramePr>
          <p:cNvPr id="4" name="Content Placeholder 3"/>
          <p:cNvGraphicFramePr>
            <a:graphicFrameLocks noGrp="1"/>
          </p:cNvGraphicFramePr>
          <p:nvPr>
            <p:ph sz="quarter" idx="1"/>
          </p:nvPr>
        </p:nvGraphicFramePr>
        <p:xfrm>
          <a:off x="612648" y="1600200"/>
          <a:ext cx="8153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 Reality</a:t>
            </a:r>
            <a:endParaRPr lang="en-US" dirty="0"/>
          </a:p>
        </p:txBody>
      </p:sp>
      <p:graphicFrame>
        <p:nvGraphicFramePr>
          <p:cNvPr id="4" name="Content Placeholder 3"/>
          <p:cNvGraphicFramePr>
            <a:graphicFrameLocks noGrp="1"/>
          </p:cNvGraphicFramePr>
          <p:nvPr>
            <p:ph sz="quarter" idx="1"/>
          </p:nvPr>
        </p:nvGraphicFramePr>
        <p:xfrm>
          <a:off x="612648" y="1600200"/>
          <a:ext cx="8153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28600"/>
            <a:ext cx="8229600" cy="1143000"/>
          </a:xfrm>
        </p:spPr>
        <p:txBody>
          <a:bodyPr/>
          <a:lstStyle/>
          <a:p>
            <a:r>
              <a:rPr lang="en-US" sz="3600" dirty="0" smtClean="0"/>
              <a:t>Importance Of Risk Perceptions In Communicating About Risks</a:t>
            </a:r>
          </a:p>
        </p:txBody>
      </p:sp>
      <p:sp>
        <p:nvSpPr>
          <p:cNvPr id="15363" name="Rectangle 3"/>
          <p:cNvSpPr>
            <a:spLocks noGrp="1" noChangeArrowheads="1"/>
          </p:cNvSpPr>
          <p:nvPr>
            <p:ph sz="quarter" idx="1"/>
          </p:nvPr>
        </p:nvSpPr>
        <p:spPr/>
        <p:txBody>
          <a:bodyPr/>
          <a:lstStyle/>
          <a:p>
            <a:r>
              <a:rPr lang="en-US" sz="2800" dirty="0" smtClean="0"/>
              <a:t>Related to health behavior, the processing of health information, and medical-decision making</a:t>
            </a:r>
          </a:p>
          <a:p>
            <a:r>
              <a:rPr lang="en-US" sz="2800" dirty="0" smtClean="0"/>
              <a:t>Influenced by a wide variety of cognitive, motivational, and affective factors </a:t>
            </a:r>
          </a:p>
          <a:p>
            <a:r>
              <a:rPr lang="en-US" sz="2800" dirty="0" smtClean="0"/>
              <a:t>Often lead to errors in risk perception among laypeople (including Veterans), media, “non experts”</a:t>
            </a:r>
          </a:p>
          <a:p>
            <a:r>
              <a:rPr lang="en-US" sz="2800" dirty="0" smtClean="0"/>
              <a:t>Information does not cure “wrong” perceptions</a:t>
            </a:r>
          </a:p>
          <a:p>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sz="3600" dirty="0" smtClean="0"/>
              <a:t>Data from Risk Perception </a:t>
            </a:r>
            <a:br>
              <a:rPr lang="en-US" sz="3600" dirty="0" smtClean="0"/>
            </a:br>
            <a:r>
              <a:rPr lang="en-US" sz="3600" dirty="0" smtClean="0"/>
              <a:t>Pilot Survey and Focus Groups</a:t>
            </a:r>
          </a:p>
        </p:txBody>
      </p:sp>
      <p:sp>
        <p:nvSpPr>
          <p:cNvPr id="7171" name="Rectangle 3"/>
          <p:cNvSpPr>
            <a:spLocks noGrp="1" noChangeArrowheads="1"/>
          </p:cNvSpPr>
          <p:nvPr>
            <p:ph sz="quarter" idx="1"/>
          </p:nvPr>
        </p:nvSpPr>
        <p:spPr>
          <a:xfrm>
            <a:off x="457200" y="1646238"/>
            <a:ext cx="4953000" cy="4525962"/>
          </a:xfrm>
        </p:spPr>
        <p:txBody>
          <a:bodyPr/>
          <a:lstStyle/>
          <a:p>
            <a:pPr eaLnBrk="1" hangingPunct="1">
              <a:lnSpc>
                <a:spcPct val="90000"/>
              </a:lnSpc>
            </a:pPr>
            <a:r>
              <a:rPr lang="en-US" sz="2000" dirty="0" smtClean="0"/>
              <a:t>Sensory cues are viewed as evidence of exposure </a:t>
            </a:r>
          </a:p>
          <a:p>
            <a:pPr eaLnBrk="1" hangingPunct="1">
              <a:lnSpc>
                <a:spcPct val="90000"/>
              </a:lnSpc>
            </a:pPr>
            <a:r>
              <a:rPr lang="en-US" sz="2000" dirty="0" smtClean="0"/>
              <a:t>Protective measures (alarms, suits) are seen as evidence of exposure vs. limiting the potential for  exposure</a:t>
            </a:r>
          </a:p>
          <a:p>
            <a:pPr eaLnBrk="1" hangingPunct="1">
              <a:lnSpc>
                <a:spcPct val="90000"/>
              </a:lnSpc>
            </a:pPr>
            <a:r>
              <a:rPr lang="en-US" sz="2000" dirty="0" smtClean="0"/>
              <a:t>Dread, uncertainty and lack of trust exacerbate health concerns </a:t>
            </a:r>
          </a:p>
          <a:p>
            <a:pPr eaLnBrk="1" hangingPunct="1">
              <a:lnSpc>
                <a:spcPct val="90000"/>
              </a:lnSpc>
            </a:pPr>
            <a:r>
              <a:rPr lang="en-US" sz="2000" dirty="0" smtClean="0"/>
              <a:t>Veterans aware of media coverage of exposure concerns which heightened concerns </a:t>
            </a:r>
          </a:p>
          <a:p>
            <a:pPr eaLnBrk="1" hangingPunct="1">
              <a:lnSpc>
                <a:spcPct val="90000"/>
              </a:lnSpc>
            </a:pPr>
            <a:r>
              <a:rPr lang="en-US" sz="2000" dirty="0" smtClean="0"/>
              <a:t>Having information on exposure potential is important</a:t>
            </a:r>
          </a:p>
        </p:txBody>
      </p:sp>
      <p:pic>
        <p:nvPicPr>
          <p:cNvPr id="7172" name="Content Placeholder 4" descr="iStock_000000138580Medium.jpg"/>
          <p:cNvPicPr>
            <a:picLocks noGrp="1" noChangeAspect="1"/>
          </p:cNvPicPr>
          <p:nvPr>
            <p:ph sz="quarter" idx="2"/>
          </p:nvPr>
        </p:nvPicPr>
        <p:blipFill>
          <a:blip r:embed="rId3" cstate="print"/>
          <a:srcRect/>
          <a:stretch>
            <a:fillRect/>
          </a:stretch>
        </p:blipFill>
        <p:spPr>
          <a:xfrm rot="360000">
            <a:off x="5807607" y="1548866"/>
            <a:ext cx="2540000" cy="1905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3" name="Picture 7" descr="\\vhaeasfpc3\RUsers$\vhaeaschuaf\Desktop\for SSantos talk\iStock_000002570554Medium.jpg"/>
          <p:cNvPicPr>
            <a:picLocks noChangeAspect="1" noChangeArrowheads="1"/>
          </p:cNvPicPr>
          <p:nvPr/>
        </p:nvPicPr>
        <p:blipFill>
          <a:blip r:embed="rId4" cstate="print"/>
          <a:srcRect/>
          <a:stretch>
            <a:fillRect/>
          </a:stretch>
        </p:blipFill>
        <p:spPr bwMode="auto">
          <a:xfrm rot="-180000">
            <a:off x="5605501" y="3713916"/>
            <a:ext cx="2563812" cy="17065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Research Tells Us</a:t>
            </a:r>
            <a:endParaRPr lang="en-US" dirty="0"/>
          </a:p>
        </p:txBody>
      </p:sp>
      <p:sp>
        <p:nvSpPr>
          <p:cNvPr id="3" name="Content Placeholder 2"/>
          <p:cNvSpPr>
            <a:spLocks noGrp="1"/>
          </p:cNvSpPr>
          <p:nvPr>
            <p:ph sz="quarter" idx="1"/>
          </p:nvPr>
        </p:nvSpPr>
        <p:spPr/>
        <p:txBody>
          <a:bodyPr/>
          <a:lstStyle/>
          <a:p>
            <a:r>
              <a:rPr lang="en-US" dirty="0" smtClean="0"/>
              <a:t>Public/Veterans tend to equate any degree of exposure with harm</a:t>
            </a:r>
          </a:p>
          <a:p>
            <a:r>
              <a:rPr lang="en-US" dirty="0" smtClean="0"/>
              <a:t>Physicians use more of a “lay” mental model when evaluating certain health risks</a:t>
            </a:r>
          </a:p>
          <a:p>
            <a:r>
              <a:rPr lang="en-US" dirty="0" smtClean="0"/>
              <a:t>Public/Veterans rely on other mental “cues” for processing risk information</a:t>
            </a:r>
          </a:p>
          <a:p>
            <a:r>
              <a:rPr lang="en-US" dirty="0" smtClean="0"/>
              <a:t>Public/Veterans weigh risk and benefit differently than physicians or scientists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US" sz="3600" dirty="0" smtClean="0"/>
              <a:t>Top Ten Environmental Exposures of Concern: OEF/OIF</a:t>
            </a:r>
          </a:p>
        </p:txBody>
      </p:sp>
      <p:graphicFrame>
        <p:nvGraphicFramePr>
          <p:cNvPr id="6" name="Content Placeholder 5"/>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Presented By:</a:t>
            </a:r>
            <a:endParaRPr lang="en-US" dirty="0" smtClean="0"/>
          </a:p>
        </p:txBody>
      </p:sp>
      <p:graphicFrame>
        <p:nvGraphicFramePr>
          <p:cNvPr id="6" name="Content Placeholder 5"/>
          <p:cNvGraphicFramePr>
            <a:graphicFrameLocks noGrp="1"/>
          </p:cNvGraphicFramePr>
          <p:nvPr>
            <p:ph sz="quarter" idx="1"/>
          </p:nvPr>
        </p:nvGraphicFramePr>
        <p:xfrm>
          <a:off x="495300" y="1600200"/>
          <a:ext cx="8153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3581400" y="5257800"/>
            <a:ext cx="3657600" cy="830997"/>
          </a:xfrm>
          <a:prstGeom prst="rect">
            <a:avLst/>
          </a:prstGeom>
          <a:noFill/>
        </p:spPr>
        <p:txBody>
          <a:bodyPr>
            <a:spAutoFit/>
          </a:bodyPr>
          <a:lstStyle/>
          <a:p>
            <a:pPr>
              <a:defRPr/>
            </a:pPr>
            <a:endParaRPr lang="en-US" sz="1500" dirty="0">
              <a:latin typeface="+mn-lt"/>
            </a:endParaRPr>
          </a:p>
          <a:p>
            <a:pPr>
              <a:defRPr/>
            </a:pPr>
            <a:endParaRPr lang="en-US" sz="1500" dirty="0">
              <a:latin typeface="+mn-lt"/>
            </a:endParaRPr>
          </a:p>
          <a:p>
            <a:pPr>
              <a:defRPr/>
            </a:pPr>
            <a:endParaRPr lang="en-US" sz="1800" dirty="0">
              <a:latin typeface="+mn-lt"/>
            </a:endParaRPr>
          </a:p>
        </p:txBody>
      </p:sp>
      <p:sp>
        <p:nvSpPr>
          <p:cNvPr id="14" name="TextBox 13"/>
          <p:cNvSpPr txBox="1"/>
          <p:nvPr/>
        </p:nvSpPr>
        <p:spPr>
          <a:xfrm>
            <a:off x="6705600" y="2819400"/>
            <a:ext cx="2481263" cy="754053"/>
          </a:xfrm>
          <a:prstGeom prst="rect">
            <a:avLst/>
          </a:prstGeom>
          <a:noFill/>
        </p:spPr>
        <p:txBody>
          <a:bodyPr wrap="square">
            <a:spAutoFit/>
          </a:bodyPr>
          <a:lstStyle/>
          <a:p>
            <a:pPr>
              <a:defRPr/>
            </a:pPr>
            <a:endParaRPr lang="en-US" sz="1500" dirty="0">
              <a:latin typeface="+mn-lt"/>
            </a:endParaRPr>
          </a:p>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7" name="Rectangle 13"/>
          <p:cNvSpPr>
            <a:spLocks noGrp="1" noChangeArrowheads="1"/>
          </p:cNvSpPr>
          <p:nvPr>
            <p:ph type="title"/>
          </p:nvPr>
        </p:nvSpPr>
        <p:spPr>
          <a:xfrm>
            <a:off x="495300" y="274638"/>
            <a:ext cx="8153400" cy="1143000"/>
          </a:xfrm>
        </p:spPr>
        <p:txBody>
          <a:bodyPr/>
          <a:lstStyle/>
          <a:p>
            <a:pPr eaLnBrk="1" hangingPunct="1">
              <a:defRPr/>
            </a:pPr>
            <a:r>
              <a:rPr lang="en-US" sz="3600" dirty="0" smtClean="0"/>
              <a:t>Top Ten Environmental Exposures: Gulf War</a:t>
            </a:r>
          </a:p>
        </p:txBody>
      </p:sp>
      <p:sp>
        <p:nvSpPr>
          <p:cNvPr id="5123" name="Rectangle 14"/>
          <p:cNvSpPr>
            <a:spLocks noGrp="1" noChangeArrowheads="1"/>
          </p:cNvSpPr>
          <p:nvPr>
            <p:ph sz="quarter" idx="1"/>
          </p:nvPr>
        </p:nvSpPr>
        <p:spPr>
          <a:xfrm>
            <a:off x="457200" y="2560638"/>
            <a:ext cx="4343400" cy="3992562"/>
          </a:xfrm>
        </p:spPr>
        <p:txBody>
          <a:bodyPr/>
          <a:lstStyle/>
          <a:p>
            <a:pPr marL="457200" indent="-457200" eaLnBrk="1" hangingPunct="1">
              <a:buFont typeface="Wingdings" pitchFamily="2" charset="2"/>
              <a:buAutoNum type="arabicPeriod"/>
            </a:pPr>
            <a:r>
              <a:rPr lang="en-US" sz="2000" dirty="0" smtClean="0"/>
              <a:t>Protective gear/alarms (82.5 %)</a:t>
            </a:r>
          </a:p>
          <a:p>
            <a:pPr marL="457200" indent="-457200" eaLnBrk="1" hangingPunct="1">
              <a:buFont typeface="Wingdings" pitchFamily="2" charset="2"/>
              <a:buAutoNum type="arabicPeriod"/>
            </a:pPr>
            <a:r>
              <a:rPr lang="en-US" sz="2000" dirty="0" smtClean="0">
                <a:solidFill>
                  <a:srgbClr val="0058B0"/>
                </a:solidFill>
              </a:rPr>
              <a:t>Diesel, kerosene &amp; other petrochemicals (80.6%)</a:t>
            </a:r>
          </a:p>
          <a:p>
            <a:pPr marL="457200" indent="-457200" eaLnBrk="1" hangingPunct="1">
              <a:buFont typeface="Wingdings" pitchFamily="2" charset="2"/>
              <a:buAutoNum type="arabicPeriod"/>
            </a:pPr>
            <a:r>
              <a:rPr lang="en-US" sz="2000" dirty="0" smtClean="0">
                <a:solidFill>
                  <a:srgbClr val="0058B0"/>
                </a:solidFill>
              </a:rPr>
              <a:t>Oil well fire smoke (66.9%)</a:t>
            </a:r>
          </a:p>
          <a:p>
            <a:pPr marL="457200" indent="-457200" eaLnBrk="1" hangingPunct="1">
              <a:buFont typeface="Wingdings" pitchFamily="2" charset="2"/>
              <a:buAutoNum type="arabicPeriod"/>
            </a:pPr>
            <a:r>
              <a:rPr lang="en-US" sz="2000" dirty="0" smtClean="0">
                <a:solidFill>
                  <a:srgbClr val="0058B0"/>
                </a:solidFill>
              </a:rPr>
              <a:t>Ate local food (64.5%)</a:t>
            </a:r>
          </a:p>
          <a:p>
            <a:pPr marL="457200" indent="-457200" eaLnBrk="1" hangingPunct="1">
              <a:buFont typeface="Wingdings" pitchFamily="2" charset="2"/>
              <a:buAutoNum type="arabicPeriod"/>
            </a:pPr>
            <a:r>
              <a:rPr lang="en-US" sz="2000" dirty="0" smtClean="0"/>
              <a:t>Insect bites (63.7%)</a:t>
            </a:r>
          </a:p>
          <a:p>
            <a:pPr marL="457200" indent="-457200" eaLnBrk="1" hangingPunct="1">
              <a:spcAft>
                <a:spcPts val="0"/>
              </a:spcAft>
              <a:buFont typeface="Wingdings" pitchFamily="2" charset="2"/>
              <a:buAutoNum type="arabicPeriod"/>
            </a:pPr>
            <a:r>
              <a:rPr lang="en-US" sz="2000" dirty="0" smtClean="0">
                <a:solidFill>
                  <a:srgbClr val="0058B0"/>
                </a:solidFill>
              </a:rPr>
              <a:t>Harsh weather (62.5%)</a:t>
            </a:r>
          </a:p>
          <a:p>
            <a:pPr marL="457200" indent="-457200" eaLnBrk="1" hangingPunct="1">
              <a:spcAft>
                <a:spcPts val="600"/>
              </a:spcAft>
              <a:buNone/>
            </a:pPr>
            <a:r>
              <a:rPr lang="en-US" sz="2000" dirty="0" smtClean="0"/>
              <a:t>N=651</a:t>
            </a:r>
          </a:p>
          <a:p>
            <a:pPr marL="457200" indent="-457200" eaLnBrk="1" hangingPunct="1"/>
            <a:endParaRPr lang="en-US" sz="2000" dirty="0" smtClean="0"/>
          </a:p>
        </p:txBody>
      </p:sp>
      <p:sp>
        <p:nvSpPr>
          <p:cNvPr id="5124" name="Rectangle 15"/>
          <p:cNvSpPr>
            <a:spLocks noGrp="1" noChangeArrowheads="1"/>
          </p:cNvSpPr>
          <p:nvPr>
            <p:ph sz="quarter" idx="2"/>
          </p:nvPr>
        </p:nvSpPr>
        <p:spPr>
          <a:xfrm>
            <a:off x="4648200" y="2560638"/>
            <a:ext cx="4038600" cy="3992562"/>
          </a:xfrm>
        </p:spPr>
        <p:txBody>
          <a:bodyPr/>
          <a:lstStyle/>
          <a:p>
            <a:pPr marL="457200" indent="-457200" eaLnBrk="1" hangingPunct="1">
              <a:buFont typeface="Wingdings" pitchFamily="2" charset="2"/>
              <a:buAutoNum type="arabicPeriod" startAt="7"/>
            </a:pPr>
            <a:r>
              <a:rPr lang="en-US" sz="2000" dirty="0" smtClean="0">
                <a:solidFill>
                  <a:srgbClr val="0058B0"/>
                </a:solidFill>
              </a:rPr>
              <a:t>Smoke from burning trash/feces (61.4%)</a:t>
            </a:r>
          </a:p>
          <a:p>
            <a:pPr marL="457200" indent="-457200" eaLnBrk="1" hangingPunct="1">
              <a:buFont typeface="Wingdings" pitchFamily="2" charset="2"/>
              <a:buAutoNum type="arabicPeriod" startAt="7"/>
            </a:pPr>
            <a:r>
              <a:rPr lang="en-US" sz="2000" dirty="0" smtClean="0"/>
              <a:t>Within 1 mile of missile warfare (59.9%)</a:t>
            </a:r>
          </a:p>
          <a:p>
            <a:pPr marL="457200" indent="-457200" eaLnBrk="1" hangingPunct="1">
              <a:buFont typeface="Wingdings" pitchFamily="2" charset="2"/>
              <a:buAutoNum type="arabicPeriod" startAt="7"/>
            </a:pPr>
            <a:r>
              <a:rPr lang="en-US" sz="2000" dirty="0" smtClean="0"/>
              <a:t>Repellants &amp; Pesticides (47.5%) </a:t>
            </a:r>
          </a:p>
          <a:p>
            <a:pPr marL="457200" indent="-457200" eaLnBrk="1" hangingPunct="1">
              <a:buFont typeface="Wingdings" pitchFamily="2" charset="2"/>
              <a:buAutoNum type="arabicPeriod" startAt="7"/>
            </a:pPr>
            <a:r>
              <a:rPr lang="en-US" sz="2000" dirty="0" smtClean="0">
                <a:solidFill>
                  <a:srgbClr val="0058B0"/>
                </a:solidFill>
              </a:rPr>
              <a:t>Paint/solvents &amp; petrochemicals (36.5%)</a:t>
            </a:r>
          </a:p>
          <a:p>
            <a:pPr marL="457200" indent="-457200" eaLnBrk="1" hangingPunct="1">
              <a:buClr>
                <a:srgbClr val="DB4D69"/>
              </a:buClr>
              <a:buFont typeface="Wingdings" pitchFamily="2" charset="2"/>
              <a:buAutoNum type="arabicPeriod" startAt="7"/>
            </a:pPr>
            <a:endParaRPr lang="en-US" sz="2000" dirty="0" smtClean="0"/>
          </a:p>
        </p:txBody>
      </p:sp>
      <p:sp>
        <p:nvSpPr>
          <p:cNvPr id="26629" name="Text Box 5"/>
          <p:cNvSpPr txBox="1">
            <a:spLocks noChangeArrowheads="1"/>
          </p:cNvSpPr>
          <p:nvPr/>
        </p:nvSpPr>
        <p:spPr bwMode="auto">
          <a:xfrm>
            <a:off x="1371600" y="5257800"/>
            <a:ext cx="7543800" cy="584200"/>
          </a:xfrm>
          <a:prstGeom prst="rect">
            <a:avLst/>
          </a:prstGeom>
          <a:noFill/>
          <a:ln w="9525">
            <a:noFill/>
            <a:miter lim="800000"/>
            <a:headEnd/>
            <a:tailEnd/>
          </a:ln>
          <a:effectLst/>
        </p:spPr>
        <p:txBody>
          <a:bodyPr wrap="square">
            <a:spAutoFit/>
          </a:bodyPr>
          <a:lstStyle/>
          <a:p>
            <a:pPr>
              <a:spcBef>
                <a:spcPct val="50000"/>
              </a:spcBef>
              <a:defRPr/>
            </a:pPr>
            <a:r>
              <a:rPr lang="en-US" sz="1600" dirty="0" err="1" smtClean="0">
                <a:effectLst>
                  <a:outerShdw blurRad="38100" dist="38100" dir="2700000" algn="tl">
                    <a:srgbClr val="C0C0C0"/>
                  </a:outerShdw>
                </a:effectLst>
              </a:rPr>
              <a:t>Schneiderman</a:t>
            </a:r>
            <a:r>
              <a:rPr lang="en-US" sz="1600" dirty="0" smtClean="0">
                <a:effectLst>
                  <a:outerShdw blurRad="38100" dist="38100" dir="2700000" algn="tl">
                    <a:srgbClr val="C0C0C0"/>
                  </a:outerShdw>
                </a:effectLst>
              </a:rPr>
              <a:t> A, </a:t>
            </a:r>
            <a:r>
              <a:rPr lang="en-US" sz="1600" dirty="0">
                <a:effectLst>
                  <a:outerShdw blurRad="38100" dist="38100" dir="2700000" algn="tl">
                    <a:srgbClr val="C0C0C0"/>
                  </a:outerShdw>
                </a:effectLst>
              </a:rPr>
              <a:t>et al. American Public Health Association, 133</a:t>
            </a:r>
            <a:r>
              <a:rPr lang="en-US" sz="1600" baseline="30000" dirty="0">
                <a:effectLst>
                  <a:outerShdw blurRad="38100" dist="38100" dir="2700000" algn="tl">
                    <a:srgbClr val="C0C0C0"/>
                  </a:outerShdw>
                </a:effectLst>
              </a:rPr>
              <a:t>rd</a:t>
            </a:r>
            <a:r>
              <a:rPr lang="en-US" sz="1600" dirty="0">
                <a:effectLst>
                  <a:outerShdw blurRad="38100" dist="38100" dir="2700000" algn="tl">
                    <a:srgbClr val="C0C0C0"/>
                  </a:outerShdw>
                </a:effectLst>
              </a:rPr>
              <a:t> Annual Meeting, Philadelphia, PA, December 14, 2005.</a:t>
            </a:r>
          </a:p>
        </p:txBody>
      </p:sp>
      <p:pic>
        <p:nvPicPr>
          <p:cNvPr id="5126" name="Picture 17" descr="sand_storm_Iraq.jpg"/>
          <p:cNvPicPr>
            <a:picLocks noChangeArrowheads="1"/>
          </p:cNvPicPr>
          <p:nvPr/>
        </p:nvPicPr>
        <p:blipFill>
          <a:blip r:embed="rId3" cstate="print"/>
          <a:srcRect/>
          <a:stretch>
            <a:fillRect/>
          </a:stretch>
        </p:blipFill>
        <p:spPr bwMode="auto">
          <a:xfrm rot="-180000">
            <a:off x="1906398" y="1447800"/>
            <a:ext cx="1651000" cy="960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7" name="Picture 23" descr="\\vhaeasfpc3\RUsers$\vhaeaschuaf\Desktop\for SSantos talk\iStock_000005039593Large.jpg"/>
          <p:cNvPicPr>
            <a:picLocks noChangeAspect="1" noChangeArrowheads="1"/>
          </p:cNvPicPr>
          <p:nvPr/>
        </p:nvPicPr>
        <p:blipFill>
          <a:blip r:embed="rId4" cstate="print"/>
          <a:srcRect/>
          <a:stretch>
            <a:fillRect/>
          </a:stretch>
        </p:blipFill>
        <p:spPr bwMode="auto">
          <a:xfrm rot="-600000">
            <a:off x="3578554" y="1389632"/>
            <a:ext cx="1650076" cy="9892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8" name="Picture 24" descr="\\vhaeasfpc3\RUsers$\vhaeaschuaf\Desktop\for SSantos talk\iStock_000005387668Medium.jpg"/>
          <p:cNvPicPr>
            <a:picLocks noChangeAspect="1" noChangeArrowheads="1"/>
          </p:cNvPicPr>
          <p:nvPr/>
        </p:nvPicPr>
        <p:blipFill>
          <a:blip r:embed="rId5" cstate="print"/>
          <a:srcRect/>
          <a:stretch>
            <a:fillRect/>
          </a:stretch>
        </p:blipFill>
        <p:spPr bwMode="auto">
          <a:xfrm rot="300000">
            <a:off x="5374287" y="1359513"/>
            <a:ext cx="1514475" cy="99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 Over Burn Pits</a:t>
            </a:r>
            <a:endParaRPr lang="en-US" dirty="0"/>
          </a:p>
        </p:txBody>
      </p:sp>
      <p:pic>
        <p:nvPicPr>
          <p:cNvPr id="5" name="1Dan Rather Burn Pits .wmv">
            <a:hlinkClick r:id="" action="ppaction://media"/>
          </p:cNvPr>
          <p:cNvPicPr>
            <a:picLocks noGrp="1" noRot="1" noChangeAspect="1"/>
          </p:cNvPicPr>
          <p:nvPr>
            <p:ph sz="quarter" idx="1"/>
            <a:videoFile r:link="rId1"/>
          </p:nvPr>
        </p:nvPicPr>
        <p:blipFill>
          <a:blip r:embed="rId4" cstate="print"/>
          <a:stretch>
            <a:fillRect/>
          </a:stretch>
        </p:blipFill>
        <p:spPr>
          <a:xfrm>
            <a:off x="1295400" y="1524000"/>
            <a:ext cx="6273800" cy="426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7" name="Rectangle 15"/>
          <p:cNvSpPr>
            <a:spLocks noGrp="1" noChangeArrowheads="1"/>
          </p:cNvSpPr>
          <p:nvPr>
            <p:ph type="title"/>
          </p:nvPr>
        </p:nvSpPr>
        <p:spPr/>
        <p:txBody>
          <a:bodyPr/>
          <a:lstStyle/>
          <a:p>
            <a:r>
              <a:rPr lang="en-US" smtClean="0"/>
              <a:t>Understanding Risk Perception</a:t>
            </a:r>
            <a:endParaRPr lang="en-US" dirty="0" smtClean="0"/>
          </a:p>
        </p:txBody>
      </p:sp>
      <p:graphicFrame>
        <p:nvGraphicFramePr>
          <p:cNvPr id="8" name="Content Placeholder 7"/>
          <p:cNvGraphicFramePr>
            <a:graphicFrameLocks noGrp="1"/>
          </p:cNvGraphicFramePr>
          <p:nvPr>
            <p:ph sz="quarter" idx="1"/>
          </p:nvPr>
        </p:nvGraphicFramePr>
        <p:xfrm>
          <a:off x="609600" y="1589567"/>
          <a:ext cx="3886200" cy="389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sz="quarter" idx="2"/>
          </p:nvPr>
        </p:nvGraphicFramePr>
        <p:xfrm>
          <a:off x="4844901" y="1589567"/>
          <a:ext cx="3886200" cy="38968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Concerns About H1N1 Vaccine Safety</a:t>
            </a:r>
            <a:endParaRPr lang="en-US" sz="3200" dirty="0"/>
          </a:p>
        </p:txBody>
      </p:sp>
      <p:pic>
        <p:nvPicPr>
          <p:cNvPr id="6" name="2CBS Concerns H1N1 clip.wmv">
            <a:hlinkClick r:id="" action="ppaction://media"/>
          </p:cNvPr>
          <p:cNvPicPr>
            <a:picLocks noGrp="1" noRot="1" noChangeAspect="1"/>
          </p:cNvPicPr>
          <p:nvPr>
            <p:ph sz="quarter" idx="1"/>
            <a:videoFile r:link="rId1"/>
          </p:nvPr>
        </p:nvPicPr>
        <p:blipFill>
          <a:blip r:embed="rId4" cstate="print"/>
          <a:stretch>
            <a:fillRect/>
          </a:stretch>
        </p:blipFill>
        <p:spPr>
          <a:xfrm>
            <a:off x="1600200" y="1600200"/>
            <a:ext cx="6061075" cy="404071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Perception &amp; Symptom Reporting</a:t>
            </a:r>
            <a:endParaRPr lang="en-US" dirty="0"/>
          </a:p>
        </p:txBody>
      </p:sp>
      <p:sp>
        <p:nvSpPr>
          <p:cNvPr id="3" name="Content Placeholder 2"/>
          <p:cNvSpPr>
            <a:spLocks noGrp="1"/>
          </p:cNvSpPr>
          <p:nvPr>
            <p:ph sz="quarter" idx="1"/>
          </p:nvPr>
        </p:nvSpPr>
        <p:spPr/>
        <p:txBody>
          <a:bodyPr/>
          <a:lstStyle/>
          <a:p>
            <a:r>
              <a:rPr lang="en-US" sz="2800" dirty="0" smtClean="0"/>
              <a:t>Perceptions of illness associated with chemical, biologic, etc. exposure can result from psychological processes individuals apply to understanding and interpreting physical experiences and events</a:t>
            </a:r>
          </a:p>
          <a:p>
            <a:r>
              <a:rPr lang="en-US" sz="2800" dirty="0" smtClean="0"/>
              <a:t>Symptoms are experienced within a psychosocial context which gives meaning to the </a:t>
            </a:r>
            <a:r>
              <a:rPr lang="en-US" sz="2800" dirty="0" err="1" smtClean="0"/>
              <a:t>symptomology</a:t>
            </a:r>
            <a:r>
              <a:rPr lang="en-US" sz="2800" dirty="0" smtClean="0"/>
              <a:t> and a framework for casual explanations</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3"/>
          <p:cNvSpPr>
            <a:spLocks noGrp="1" noChangeArrowheads="1"/>
          </p:cNvSpPr>
          <p:nvPr>
            <p:ph type="title"/>
          </p:nvPr>
        </p:nvSpPr>
        <p:spPr/>
        <p:txBody>
          <a:bodyPr>
            <a:normAutofit/>
          </a:bodyPr>
          <a:lstStyle/>
          <a:p>
            <a:pPr eaLnBrk="1" hangingPunct="1"/>
            <a:r>
              <a:rPr lang="en-US" smtClean="0"/>
              <a:t> Risk Perception Model</a:t>
            </a:r>
          </a:p>
        </p:txBody>
      </p:sp>
      <p:graphicFrame>
        <p:nvGraphicFramePr>
          <p:cNvPr id="22" name="Content Placeholder 21"/>
          <p:cNvGraphicFramePr>
            <a:graphicFrameLocks noGrp="1"/>
          </p:cNvGraphicFramePr>
          <p:nvPr>
            <p:ph sz="quarter" idx="1"/>
          </p:nvPr>
        </p:nvGraphicFramePr>
        <p:xfrm>
          <a:off x="612775" y="1600200"/>
          <a:ext cx="8153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Left-Up Arrow 23"/>
          <p:cNvSpPr/>
          <p:nvPr/>
        </p:nvSpPr>
        <p:spPr>
          <a:xfrm rot="10800000">
            <a:off x="2209800" y="1981200"/>
            <a:ext cx="990600" cy="228600"/>
          </a:xfrm>
          <a:prstGeom prst="leftUpArrow">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Up Arrow 24"/>
          <p:cNvSpPr/>
          <p:nvPr/>
        </p:nvSpPr>
        <p:spPr>
          <a:xfrm rot="10800000" flipH="1">
            <a:off x="6172200" y="1981200"/>
            <a:ext cx="1066800" cy="228600"/>
          </a:xfrm>
          <a:prstGeom prst="leftUpArrow">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Trust and Credibility of the Communicator is  Key </a:t>
            </a:r>
            <a:endParaRPr lang="en-US" dirty="0"/>
          </a:p>
        </p:txBody>
      </p:sp>
      <p:sp>
        <p:nvSpPr>
          <p:cNvPr id="122882" name="Rectangle 2"/>
          <p:cNvSpPr>
            <a:spLocks noChangeArrowheads="1"/>
          </p:cNvSpPr>
          <p:nvPr/>
        </p:nvSpPr>
        <p:spPr bwMode="auto">
          <a:xfrm>
            <a:off x="0" y="76200"/>
            <a:ext cx="9144000" cy="579438"/>
          </a:xfrm>
          <a:prstGeom prst="rect">
            <a:avLst/>
          </a:prstGeom>
          <a:noFill/>
          <a:ln w="9525">
            <a:noFill/>
            <a:miter lim="800000"/>
            <a:headEnd/>
            <a:tailEnd/>
          </a:ln>
          <a:effectLst/>
        </p:spPr>
        <p:txBody>
          <a:bodyPr>
            <a:spAutoFit/>
          </a:bodyPr>
          <a:lstStyle/>
          <a:p>
            <a:pPr algn="ctr" eaLnBrk="0" hangingPunct="0">
              <a:defRPr/>
            </a:pPr>
            <a:r>
              <a:rPr lang="en-US" sz="3200" b="1">
                <a:solidFill>
                  <a:srgbClr val="000099"/>
                </a:solidFill>
                <a:effectLst>
                  <a:outerShdw blurRad="38100" dist="38100" dir="2700000" algn="tl">
                    <a:srgbClr val="C0C0C0"/>
                  </a:outerShdw>
                </a:effectLst>
                <a:latin typeface="Times New Roman" pitchFamily="18" charset="0"/>
              </a:rPr>
              <a:t> </a:t>
            </a:r>
            <a:endParaRPr lang="en-US">
              <a:latin typeface="Times New Roman" pitchFamily="18" charset="0"/>
            </a:endParaRPr>
          </a:p>
        </p:txBody>
      </p:sp>
      <p:sp>
        <p:nvSpPr>
          <p:cNvPr id="18440" name="Rectangle 4"/>
          <p:cNvSpPr>
            <a:spLocks noChangeArrowheads="1"/>
          </p:cNvSpPr>
          <p:nvPr/>
        </p:nvSpPr>
        <p:spPr bwMode="auto">
          <a:xfrm>
            <a:off x="1139825" y="2036763"/>
            <a:ext cx="7162800" cy="4114800"/>
          </a:xfrm>
          <a:prstGeom prst="rect">
            <a:avLst/>
          </a:prstGeom>
          <a:noFill/>
          <a:ln w="9525">
            <a:noFill/>
            <a:miter lim="800000"/>
            <a:headEnd/>
            <a:tailEnd/>
          </a:ln>
        </p:spPr>
        <p:txBody>
          <a:bodyPr wrap="none" anchor="ctr"/>
          <a:lstStyle/>
          <a:p>
            <a:endParaRPr lang="en-US"/>
          </a:p>
        </p:txBody>
      </p:sp>
      <p:sp>
        <p:nvSpPr>
          <p:cNvPr id="18441" name="Rectangle 5"/>
          <p:cNvSpPr>
            <a:spLocks noChangeArrowheads="1"/>
          </p:cNvSpPr>
          <p:nvPr/>
        </p:nvSpPr>
        <p:spPr bwMode="auto">
          <a:xfrm>
            <a:off x="1292225" y="2189163"/>
            <a:ext cx="7162800" cy="4114800"/>
          </a:xfrm>
          <a:prstGeom prst="rect">
            <a:avLst/>
          </a:prstGeom>
          <a:noFill/>
          <a:ln w="9525">
            <a:noFill/>
            <a:miter lim="800000"/>
            <a:headEnd/>
            <a:tailEnd/>
          </a:ln>
        </p:spPr>
        <p:txBody>
          <a:bodyPr wrap="none" anchor="ctr"/>
          <a:lstStyle/>
          <a:p>
            <a:endParaRPr lang="en-US"/>
          </a:p>
        </p:txBody>
      </p:sp>
      <p:sp>
        <p:nvSpPr>
          <p:cNvPr id="33" name="Rectangle 4"/>
          <p:cNvSpPr>
            <a:spLocks noChangeArrowheads="1"/>
          </p:cNvSpPr>
          <p:nvPr/>
        </p:nvSpPr>
        <p:spPr bwMode="auto">
          <a:xfrm>
            <a:off x="1139825" y="2036763"/>
            <a:ext cx="7162800" cy="4114800"/>
          </a:xfrm>
          <a:prstGeom prst="rect">
            <a:avLst/>
          </a:prstGeom>
          <a:noFill/>
          <a:ln w="9525">
            <a:noFill/>
            <a:miter lim="800000"/>
            <a:headEnd/>
            <a:tailEnd/>
          </a:ln>
        </p:spPr>
        <p:txBody>
          <a:bodyPr wrap="none" anchor="ctr"/>
          <a:lstStyle/>
          <a:p>
            <a:endParaRPr lang="en-US"/>
          </a:p>
        </p:txBody>
      </p:sp>
      <p:sp>
        <p:nvSpPr>
          <p:cNvPr id="34" name="Rectangle 5"/>
          <p:cNvSpPr>
            <a:spLocks noChangeArrowheads="1"/>
          </p:cNvSpPr>
          <p:nvPr/>
        </p:nvSpPr>
        <p:spPr bwMode="auto">
          <a:xfrm>
            <a:off x="1292225" y="2189163"/>
            <a:ext cx="7162800" cy="4114800"/>
          </a:xfrm>
          <a:prstGeom prst="rect">
            <a:avLst/>
          </a:prstGeom>
          <a:noFill/>
          <a:ln w="9525">
            <a:noFill/>
            <a:miter lim="800000"/>
            <a:headEnd/>
            <a:tailEnd/>
          </a:ln>
        </p:spPr>
        <p:txBody>
          <a:bodyPr wrap="none" anchor="ctr"/>
          <a:lstStyle/>
          <a:p>
            <a:endParaRPr lang="en-US"/>
          </a:p>
        </p:txBody>
      </p:sp>
      <p:grpSp>
        <p:nvGrpSpPr>
          <p:cNvPr id="41" name="Group 40"/>
          <p:cNvGrpSpPr/>
          <p:nvPr/>
        </p:nvGrpSpPr>
        <p:grpSpPr>
          <a:xfrm>
            <a:off x="2235200" y="1600200"/>
            <a:ext cx="5689600" cy="4267200"/>
            <a:chOff x="2286000" y="1295400"/>
            <a:chExt cx="6096000" cy="4572000"/>
          </a:xfrm>
        </p:grpSpPr>
        <p:sp>
          <p:nvSpPr>
            <p:cNvPr id="29" name="Oval 7"/>
            <p:cNvSpPr>
              <a:spLocks noChangeArrowheads="1"/>
            </p:cNvSpPr>
            <p:nvPr/>
          </p:nvSpPr>
          <p:spPr bwMode="auto">
            <a:xfrm>
              <a:off x="2286000" y="1295400"/>
              <a:ext cx="4572000" cy="4572000"/>
            </a:xfrm>
            <a:prstGeom prst="ellipse">
              <a:avLst/>
            </a:prstGeom>
            <a:solidFill>
              <a:schemeClr val="accent1">
                <a:lumMod val="75000"/>
              </a:schemeClr>
            </a:solidFill>
            <a:ln w="38100">
              <a:solidFill>
                <a:schemeClr val="bg1">
                  <a:alpha val="0"/>
                </a:schemeClr>
              </a:solidFill>
              <a:round/>
              <a:headEnd/>
              <a:tailEnd/>
            </a:ln>
            <a:effectLst>
              <a:outerShdw blurRad="50800" dist="38100" dir="2700000" algn="tl" rotWithShape="0">
                <a:prstClr val="black">
                  <a:alpha val="40000"/>
                </a:prstClr>
              </a:outerShdw>
            </a:effectLst>
          </p:spPr>
          <p:txBody>
            <a:bodyPr wrap="none" anchor="ctr"/>
            <a:lstStyle/>
            <a:p>
              <a:endParaRPr lang="en-US" dirty="0">
                <a:solidFill>
                  <a:schemeClr val="accent1">
                    <a:lumMod val="75000"/>
                  </a:schemeClr>
                </a:solidFill>
              </a:endParaRPr>
            </a:p>
          </p:txBody>
        </p:sp>
        <p:sp>
          <p:nvSpPr>
            <p:cNvPr id="30" name="Line 8"/>
            <p:cNvSpPr>
              <a:spLocks noChangeShapeType="1"/>
            </p:cNvSpPr>
            <p:nvPr/>
          </p:nvSpPr>
          <p:spPr bwMode="auto">
            <a:xfrm>
              <a:off x="2286000" y="3505200"/>
              <a:ext cx="4572000" cy="0"/>
            </a:xfrm>
            <a:prstGeom prst="line">
              <a:avLst/>
            </a:prstGeom>
            <a:noFill/>
            <a:ln w="25400">
              <a:solidFill>
                <a:schemeClr val="bg1"/>
              </a:solidFill>
              <a:round/>
              <a:headEnd type="none" w="sm" len="sm"/>
              <a:tailEnd type="none" w="sm" len="sm"/>
            </a:ln>
          </p:spPr>
          <p:txBody>
            <a:bodyPr wrap="none" anchor="ctr"/>
            <a:lstStyle/>
            <a:p>
              <a:endParaRPr lang="en-US"/>
            </a:p>
          </p:txBody>
        </p:sp>
        <p:sp>
          <p:nvSpPr>
            <p:cNvPr id="31" name="Line 10"/>
            <p:cNvSpPr>
              <a:spLocks noChangeShapeType="1"/>
            </p:cNvSpPr>
            <p:nvPr/>
          </p:nvSpPr>
          <p:spPr bwMode="auto">
            <a:xfrm flipH="1">
              <a:off x="3200400" y="3503613"/>
              <a:ext cx="1370013" cy="1906587"/>
            </a:xfrm>
            <a:prstGeom prst="line">
              <a:avLst/>
            </a:prstGeom>
            <a:noFill/>
            <a:ln w="25400">
              <a:solidFill>
                <a:schemeClr val="bg1"/>
              </a:solidFill>
              <a:round/>
              <a:headEnd type="none" w="sm" len="sm"/>
              <a:tailEnd type="none" w="sm" len="sm"/>
            </a:ln>
          </p:spPr>
          <p:txBody>
            <a:bodyPr wrap="none" anchor="ctr"/>
            <a:lstStyle/>
            <a:p>
              <a:endParaRPr lang="en-US"/>
            </a:p>
          </p:txBody>
        </p:sp>
        <p:sp>
          <p:nvSpPr>
            <p:cNvPr id="32" name="Line 11"/>
            <p:cNvSpPr>
              <a:spLocks noChangeShapeType="1"/>
            </p:cNvSpPr>
            <p:nvPr/>
          </p:nvSpPr>
          <p:spPr bwMode="auto">
            <a:xfrm>
              <a:off x="4572000" y="3505200"/>
              <a:ext cx="1371600" cy="1905000"/>
            </a:xfrm>
            <a:prstGeom prst="line">
              <a:avLst/>
            </a:prstGeom>
            <a:noFill/>
            <a:ln w="25400">
              <a:solidFill>
                <a:schemeClr val="bg1"/>
              </a:solidFill>
              <a:round/>
              <a:headEnd type="none" w="sm" len="sm"/>
              <a:tailEnd type="none" w="sm" len="sm"/>
            </a:ln>
          </p:spPr>
          <p:txBody>
            <a:bodyPr wrap="none" anchor="ctr"/>
            <a:lstStyle/>
            <a:p>
              <a:endParaRPr lang="en-US"/>
            </a:p>
          </p:txBody>
        </p:sp>
        <p:sp>
          <p:nvSpPr>
            <p:cNvPr id="35" name="Rectangle 9"/>
            <p:cNvSpPr>
              <a:spLocks noChangeArrowheads="1"/>
            </p:cNvSpPr>
            <p:nvPr/>
          </p:nvSpPr>
          <p:spPr bwMode="auto">
            <a:xfrm>
              <a:off x="2895600" y="2438400"/>
              <a:ext cx="3467100" cy="412889"/>
            </a:xfrm>
            <a:prstGeom prst="rect">
              <a:avLst/>
            </a:prstGeom>
            <a:noFill/>
            <a:ln w="9525">
              <a:noFill/>
              <a:miter lim="800000"/>
              <a:headEnd/>
              <a:tailEnd/>
            </a:ln>
          </p:spPr>
          <p:txBody>
            <a:bodyPr lIns="92075" tIns="46038" rIns="92075" bIns="46038">
              <a:spAutoFit/>
            </a:bodyPr>
            <a:lstStyle/>
            <a:p>
              <a:pPr algn="ctr" eaLnBrk="0" hangingPunct="0"/>
              <a:r>
                <a:rPr lang="en-US" sz="1900" b="1" dirty="0">
                  <a:solidFill>
                    <a:schemeClr val="bg1"/>
                  </a:solidFill>
                </a:rPr>
                <a:t>Empathy and/or Caring</a:t>
              </a:r>
            </a:p>
          </p:txBody>
        </p:sp>
        <p:sp>
          <p:nvSpPr>
            <p:cNvPr id="36" name="Rectangle 12"/>
            <p:cNvSpPr>
              <a:spLocks noChangeArrowheads="1"/>
            </p:cNvSpPr>
            <p:nvPr/>
          </p:nvSpPr>
          <p:spPr bwMode="auto">
            <a:xfrm>
              <a:off x="2322513" y="3581400"/>
              <a:ext cx="1868487" cy="1039434"/>
            </a:xfrm>
            <a:prstGeom prst="rect">
              <a:avLst/>
            </a:prstGeom>
            <a:noFill/>
            <a:ln w="9525">
              <a:noFill/>
              <a:miter lim="800000"/>
              <a:headEnd/>
              <a:tailEnd/>
            </a:ln>
          </p:spPr>
          <p:txBody>
            <a:bodyPr lIns="92075" tIns="46038" rIns="92075" bIns="46038">
              <a:spAutoFit/>
            </a:bodyPr>
            <a:lstStyle/>
            <a:p>
              <a:pPr algn="ctr" eaLnBrk="0" hangingPunct="0"/>
              <a:r>
                <a:rPr lang="en-US" sz="1900" b="1" dirty="0">
                  <a:solidFill>
                    <a:schemeClr val="bg1"/>
                  </a:solidFill>
                </a:rPr>
                <a:t>Competence</a:t>
              </a:r>
            </a:p>
            <a:p>
              <a:pPr algn="ctr" eaLnBrk="0" hangingPunct="0"/>
              <a:r>
                <a:rPr lang="en-US" sz="1900" b="1" dirty="0">
                  <a:solidFill>
                    <a:schemeClr val="bg1"/>
                  </a:solidFill>
                </a:rPr>
                <a:t>and</a:t>
              </a:r>
            </a:p>
            <a:p>
              <a:pPr algn="ctr" eaLnBrk="0" hangingPunct="0"/>
              <a:r>
                <a:rPr lang="en-US" sz="1900" b="1" dirty="0">
                  <a:solidFill>
                    <a:schemeClr val="bg1"/>
                  </a:solidFill>
                </a:rPr>
                <a:t>Expertise</a:t>
              </a:r>
              <a:endParaRPr lang="en-US" sz="1900" b="1" dirty="0">
                <a:solidFill>
                  <a:schemeClr val="bg1"/>
                </a:solidFill>
                <a:latin typeface="Times New Roman" pitchFamily="18" charset="0"/>
              </a:endParaRPr>
            </a:p>
          </p:txBody>
        </p:sp>
        <p:sp>
          <p:nvSpPr>
            <p:cNvPr id="37" name="Rectangle 13"/>
            <p:cNvSpPr>
              <a:spLocks noChangeArrowheads="1"/>
            </p:cNvSpPr>
            <p:nvPr/>
          </p:nvSpPr>
          <p:spPr bwMode="auto">
            <a:xfrm>
              <a:off x="3839486" y="4546600"/>
              <a:ext cx="1465031" cy="1039434"/>
            </a:xfrm>
            <a:prstGeom prst="rect">
              <a:avLst/>
            </a:prstGeom>
            <a:noFill/>
            <a:ln w="9525">
              <a:noFill/>
              <a:miter lim="800000"/>
              <a:headEnd/>
              <a:tailEnd/>
            </a:ln>
          </p:spPr>
          <p:txBody>
            <a:bodyPr wrap="none" lIns="92075" tIns="46038" rIns="92075" bIns="46038">
              <a:spAutoFit/>
            </a:bodyPr>
            <a:lstStyle/>
            <a:p>
              <a:pPr algn="ctr" eaLnBrk="0" hangingPunct="0"/>
              <a:r>
                <a:rPr lang="en-US" sz="1900" b="1">
                  <a:solidFill>
                    <a:schemeClr val="bg1"/>
                  </a:solidFill>
                  <a:latin typeface="Arial Narrow" pitchFamily="34" charset="0"/>
                </a:rPr>
                <a:t> </a:t>
              </a:r>
              <a:r>
                <a:rPr lang="en-US" sz="1900" b="1">
                  <a:solidFill>
                    <a:schemeClr val="bg1"/>
                  </a:solidFill>
                </a:rPr>
                <a:t>Honesty</a:t>
              </a:r>
            </a:p>
            <a:p>
              <a:pPr algn="ctr" eaLnBrk="0" hangingPunct="0"/>
              <a:r>
                <a:rPr lang="en-US" sz="1900" b="1">
                  <a:solidFill>
                    <a:schemeClr val="bg1"/>
                  </a:solidFill>
                </a:rPr>
                <a:t>and</a:t>
              </a:r>
            </a:p>
            <a:p>
              <a:pPr algn="ctr" eaLnBrk="0" hangingPunct="0"/>
              <a:r>
                <a:rPr lang="en-US" sz="1900" b="1">
                  <a:solidFill>
                    <a:schemeClr val="bg1"/>
                  </a:solidFill>
                </a:rPr>
                <a:t>Openness</a:t>
              </a:r>
              <a:endParaRPr lang="en-US" sz="1900" b="1">
                <a:solidFill>
                  <a:schemeClr val="bg1"/>
                </a:solidFill>
                <a:latin typeface="Arial Rounded MT Bold" pitchFamily="34" charset="0"/>
              </a:endParaRPr>
            </a:p>
          </p:txBody>
        </p:sp>
        <p:sp>
          <p:nvSpPr>
            <p:cNvPr id="38" name="Rectangle 14"/>
            <p:cNvSpPr>
              <a:spLocks noChangeArrowheads="1"/>
            </p:cNvSpPr>
            <p:nvPr/>
          </p:nvSpPr>
          <p:spPr bwMode="auto">
            <a:xfrm>
              <a:off x="5007246" y="3581400"/>
              <a:ext cx="1796508" cy="1039434"/>
            </a:xfrm>
            <a:prstGeom prst="rect">
              <a:avLst/>
            </a:prstGeom>
            <a:noFill/>
            <a:ln w="9525">
              <a:noFill/>
              <a:miter lim="800000"/>
              <a:headEnd/>
              <a:tailEnd/>
            </a:ln>
          </p:spPr>
          <p:txBody>
            <a:bodyPr wrap="none" lIns="92075" tIns="46038" rIns="92075" bIns="46038">
              <a:spAutoFit/>
            </a:bodyPr>
            <a:lstStyle/>
            <a:p>
              <a:pPr algn="ctr" eaLnBrk="0" hangingPunct="0"/>
              <a:r>
                <a:rPr lang="en-US" sz="1900" b="1" dirty="0">
                  <a:solidFill>
                    <a:schemeClr val="bg1"/>
                  </a:solidFill>
                </a:rPr>
                <a:t>Commitment</a:t>
              </a:r>
            </a:p>
            <a:p>
              <a:pPr algn="ctr" eaLnBrk="0" hangingPunct="0"/>
              <a:r>
                <a:rPr lang="en-US" sz="1900" b="1" dirty="0">
                  <a:solidFill>
                    <a:schemeClr val="bg1"/>
                  </a:solidFill>
                </a:rPr>
                <a:t>and</a:t>
              </a:r>
            </a:p>
            <a:p>
              <a:pPr algn="ctr" eaLnBrk="0" hangingPunct="0"/>
              <a:r>
                <a:rPr lang="en-US" sz="1900" b="1" dirty="0">
                  <a:solidFill>
                    <a:schemeClr val="bg1"/>
                  </a:solidFill>
                </a:rPr>
                <a:t>  Dedication</a:t>
              </a:r>
              <a:endParaRPr lang="en-US" sz="1900" b="1" dirty="0">
                <a:solidFill>
                  <a:schemeClr val="bg1"/>
                </a:solidFill>
                <a:latin typeface="Arial Rounded MT Bold" pitchFamily="34" charset="0"/>
              </a:endParaRPr>
            </a:p>
          </p:txBody>
        </p:sp>
        <p:sp>
          <p:nvSpPr>
            <p:cNvPr id="39" name="Line 15"/>
            <p:cNvSpPr>
              <a:spLocks noChangeShapeType="1"/>
            </p:cNvSpPr>
            <p:nvPr/>
          </p:nvSpPr>
          <p:spPr bwMode="auto">
            <a:xfrm flipH="1">
              <a:off x="4724400" y="1905000"/>
              <a:ext cx="1828800" cy="609600"/>
            </a:xfrm>
            <a:prstGeom prst="line">
              <a:avLst/>
            </a:prstGeom>
            <a:noFill/>
            <a:ln w="44450">
              <a:solidFill>
                <a:srgbClr val="FFC000"/>
              </a:solidFill>
              <a:round/>
              <a:headEnd type="none" w="lg" len="lg"/>
              <a:tailEnd type="stealth" w="med" len="lg"/>
            </a:ln>
            <a:effectLst>
              <a:outerShdw blurRad="50800" dist="38100" dir="5400000" algn="t" rotWithShape="0">
                <a:prstClr val="black">
                  <a:alpha val="40000"/>
                </a:prstClr>
              </a:outerShdw>
            </a:effectLst>
          </p:spPr>
          <p:txBody>
            <a:bodyPr wrap="none" anchor="ctr"/>
            <a:lstStyle/>
            <a:p>
              <a:pPr>
                <a:defRPr/>
              </a:pPr>
              <a:endParaRPr lang="en-US"/>
            </a:p>
          </p:txBody>
        </p:sp>
        <p:sp>
          <p:nvSpPr>
            <p:cNvPr id="40" name="Rounded Rectangle 39"/>
            <p:cNvSpPr/>
            <p:nvPr/>
          </p:nvSpPr>
          <p:spPr>
            <a:xfrm>
              <a:off x="6324600" y="1371600"/>
              <a:ext cx="2057400" cy="685800"/>
            </a:xfrm>
            <a:prstGeom prst="roundRect">
              <a:avLst/>
            </a:prstGeom>
            <a:solidFill>
              <a:schemeClr val="accent1">
                <a:lumMod val="7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0" hangingPunct="0">
                <a:defRPr/>
              </a:pPr>
              <a:r>
                <a:rPr lang="en-US" sz="1600" b="1" dirty="0">
                  <a:solidFill>
                    <a:schemeClr val="bg1"/>
                  </a:solidFill>
                </a:rPr>
                <a:t>Assessed </a:t>
              </a:r>
              <a:r>
                <a:rPr lang="en-US" sz="1600" b="1" dirty="0" smtClean="0">
                  <a:solidFill>
                    <a:schemeClr val="bg1"/>
                  </a:solidFill>
                </a:rPr>
                <a:t>at start of communication </a:t>
              </a:r>
              <a:endParaRPr lang="en-US" sz="1600" b="1" dirty="0">
                <a:solidFill>
                  <a:schemeClr val="bg1"/>
                </a:solidFill>
                <a:latin typeface="Arial Rounded MT Bold" pitchFamily="34" charset="0"/>
              </a:endParaRPr>
            </a:p>
            <a:p>
              <a:pPr algn="ctr">
                <a:defRPr/>
              </a:pPr>
              <a:endParaRPr lang="en-US" sz="1600"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Institutional Trust and Perceived Risk</a:t>
            </a:r>
            <a:endParaRPr lang="en-US" dirty="0"/>
          </a:p>
        </p:txBody>
      </p:sp>
      <p:sp>
        <p:nvSpPr>
          <p:cNvPr id="7" name="Content Placeholder 6"/>
          <p:cNvSpPr>
            <a:spLocks noGrp="1"/>
          </p:cNvSpPr>
          <p:nvPr>
            <p:ph sz="quarter" idx="1"/>
          </p:nvPr>
        </p:nvSpPr>
        <p:spPr>
          <a:xfrm>
            <a:off x="457200" y="1600200"/>
            <a:ext cx="6019800" cy="4525963"/>
          </a:xfrm>
        </p:spPr>
        <p:txBody>
          <a:bodyPr/>
          <a:lstStyle/>
          <a:p>
            <a:r>
              <a:rPr lang="en-US" sz="2400" dirty="0" smtClean="0"/>
              <a:t>Veterans may trust their individual provider but also  need to look at “Institutional trust” (trust in authorities)</a:t>
            </a:r>
          </a:p>
          <a:p>
            <a:r>
              <a:rPr lang="en-US" sz="2400" dirty="0" smtClean="0"/>
              <a:t>Institutional trust domains include: openness, honesty, reliability, fairness, caring and integrity </a:t>
            </a:r>
            <a:r>
              <a:rPr lang="en-US" sz="1600" dirty="0" smtClean="0"/>
              <a:t>(</a:t>
            </a:r>
            <a:r>
              <a:rPr lang="en-US" sz="1600" dirty="0" err="1" smtClean="0"/>
              <a:t>Metlay</a:t>
            </a:r>
            <a:r>
              <a:rPr lang="en-US" sz="1600" dirty="0" smtClean="0"/>
              <a:t> 1999)</a:t>
            </a:r>
          </a:p>
          <a:p>
            <a:r>
              <a:rPr lang="en-US" sz="2400" dirty="0" smtClean="0"/>
              <a:t>Two primary factors: </a:t>
            </a:r>
            <a:r>
              <a:rPr lang="en-US" sz="2400" i="1" dirty="0" smtClean="0"/>
              <a:t>affective</a:t>
            </a:r>
            <a:r>
              <a:rPr lang="en-US" sz="2400" dirty="0" smtClean="0"/>
              <a:t> is most important (caring, openness, reliability, honesty, credibility and caring); </a:t>
            </a:r>
            <a:r>
              <a:rPr lang="en-US" sz="2400" i="1" dirty="0" smtClean="0"/>
              <a:t>2</a:t>
            </a:r>
            <a:r>
              <a:rPr lang="en-US" sz="2400" i="1" baseline="30000" dirty="0" smtClean="0"/>
              <a:t>nd</a:t>
            </a:r>
            <a:r>
              <a:rPr lang="en-US" sz="2400" i="1" dirty="0" smtClean="0"/>
              <a:t> factor-competence</a:t>
            </a:r>
          </a:p>
        </p:txBody>
      </p:sp>
      <p:pic>
        <p:nvPicPr>
          <p:cNvPr id="2050" name="Picture 2" descr="C:\Documents and Settings\vhaeaschuaf\My Documents\My Pictures\Microsoft Clip Organizer\00387776.jpg"/>
          <p:cNvPicPr>
            <a:picLocks noGrp="1" noChangeAspect="1" noChangeArrowheads="1"/>
          </p:cNvPicPr>
          <p:nvPr>
            <p:ph sz="quarter" idx="2"/>
          </p:nvPr>
        </p:nvPicPr>
        <p:blipFill>
          <a:blip r:embed="rId3" cstate="print"/>
          <a:srcRect/>
          <a:stretch>
            <a:fillRect/>
          </a:stretch>
        </p:blipFill>
        <p:spPr bwMode="auto">
          <a:xfrm rot="300000">
            <a:off x="6313745" y="1627603"/>
            <a:ext cx="2453844" cy="175040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Trust and Perceived Risk</a:t>
            </a:r>
            <a:endParaRPr lang="en-US" dirty="0"/>
          </a:p>
        </p:txBody>
      </p:sp>
      <p:sp>
        <p:nvSpPr>
          <p:cNvPr id="3" name="Content Placeholder 2"/>
          <p:cNvSpPr>
            <a:spLocks noGrp="1"/>
          </p:cNvSpPr>
          <p:nvPr>
            <p:ph sz="quarter" idx="1"/>
          </p:nvPr>
        </p:nvSpPr>
        <p:spPr>
          <a:xfrm>
            <a:off x="4495800" y="1570037"/>
            <a:ext cx="4343400" cy="4525963"/>
          </a:xfrm>
        </p:spPr>
        <p:txBody>
          <a:bodyPr/>
          <a:lstStyle/>
          <a:p>
            <a:r>
              <a:rPr lang="en-US" dirty="0" smtClean="0"/>
              <a:t>Numerous studies indicate that as institutional trust increases –perceived risk decreases </a:t>
            </a:r>
            <a:r>
              <a:rPr lang="en-US" sz="2000" dirty="0" smtClean="0"/>
              <a:t/>
            </a:r>
            <a:br>
              <a:rPr lang="en-US" sz="2000" dirty="0" smtClean="0"/>
            </a:br>
            <a:r>
              <a:rPr lang="en-US" sz="2000" dirty="0" smtClean="0"/>
              <a:t>-Flynn et. al., 1992; </a:t>
            </a:r>
            <a:r>
              <a:rPr lang="en-US" sz="2000" dirty="0" err="1" smtClean="0"/>
              <a:t>Siegrist</a:t>
            </a:r>
            <a:r>
              <a:rPr lang="en-US" sz="2000" dirty="0" smtClean="0"/>
              <a:t> et. al.,2000,2002; </a:t>
            </a:r>
            <a:r>
              <a:rPr lang="en-US" sz="2000" dirty="0" err="1" smtClean="0"/>
              <a:t>Allum</a:t>
            </a:r>
            <a:r>
              <a:rPr lang="en-US" sz="2000" dirty="0" smtClean="0"/>
              <a:t>, 2007</a:t>
            </a:r>
          </a:p>
          <a:p>
            <a:r>
              <a:rPr lang="en-US" dirty="0" smtClean="0"/>
              <a:t>Magnitude of effect depends on population and hazard</a:t>
            </a:r>
          </a:p>
          <a:p>
            <a:endParaRPr lang="en-US" dirty="0"/>
          </a:p>
        </p:txBody>
      </p:sp>
      <p:graphicFrame>
        <p:nvGraphicFramePr>
          <p:cNvPr id="6" name="Content Placeholder 5"/>
          <p:cNvGraphicFramePr>
            <a:graphicFrameLocks noGrp="1"/>
          </p:cNvGraphicFramePr>
          <p:nvPr>
            <p:ph sz="quarter" idx="2"/>
          </p:nvPr>
        </p:nvGraphicFramePr>
        <p:xfrm>
          <a:off x="381000" y="1524000"/>
          <a:ext cx="4038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Trust</a:t>
            </a:r>
            <a:endParaRPr lang="en-US" dirty="0"/>
          </a:p>
        </p:txBody>
      </p:sp>
      <p:pic>
        <p:nvPicPr>
          <p:cNvPr id="6" name="3beryllium CDC clip.wmv">
            <a:hlinkClick r:id="" action="ppaction://media"/>
          </p:cNvPr>
          <p:cNvPicPr>
            <a:picLocks noGrp="1" noRot="1" noChangeAspect="1"/>
          </p:cNvPicPr>
          <p:nvPr>
            <p:ph sz="quarter" idx="1"/>
            <a:videoFile r:link="rId1"/>
          </p:nvPr>
        </p:nvPicPr>
        <p:blipFill>
          <a:blip r:embed="rId4" cstate="print"/>
          <a:stretch>
            <a:fillRect/>
          </a:stretch>
        </p:blipFill>
        <p:spPr>
          <a:xfrm>
            <a:off x="1981200" y="1524000"/>
            <a:ext cx="5680075" cy="426005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WRIISC Webinar Series</a:t>
            </a:r>
          </a:p>
        </p:txBody>
      </p:sp>
      <p:sp>
        <p:nvSpPr>
          <p:cNvPr id="15363" name="Content Placeholder 2"/>
          <p:cNvSpPr>
            <a:spLocks noGrp="1"/>
          </p:cNvSpPr>
          <p:nvPr>
            <p:ph sz="quarter" idx="1"/>
          </p:nvPr>
        </p:nvSpPr>
        <p:spPr/>
        <p:txBody>
          <a:bodyPr/>
          <a:lstStyle/>
          <a:p>
            <a:pPr lvl="1"/>
            <a:r>
              <a:rPr lang="en-US" sz="2400" dirty="0" smtClean="0"/>
              <a:t>Pulmonary Effects of Combat Theater Exposures</a:t>
            </a:r>
          </a:p>
          <a:p>
            <a:pPr lvl="2"/>
            <a:r>
              <a:rPr lang="en-US" sz="2000" dirty="0" smtClean="0"/>
              <a:t>Presented by Ron Teichman, MD, MPH, FACP, FACOEM</a:t>
            </a:r>
          </a:p>
          <a:p>
            <a:pPr lvl="2"/>
            <a:r>
              <a:rPr lang="en-US" sz="2000" dirty="0" smtClean="0"/>
              <a:t>Tuesday 5/24 @ 1:00pm EST</a:t>
            </a:r>
          </a:p>
          <a:p>
            <a:pPr lvl="1"/>
            <a:r>
              <a:rPr lang="en-US" sz="2400" dirty="0" smtClean="0"/>
              <a:t>TBI and PTSD in Post-Deployment Veterans</a:t>
            </a:r>
          </a:p>
          <a:p>
            <a:pPr lvl="2"/>
            <a:r>
              <a:rPr lang="en-US" sz="2000" dirty="0" smtClean="0"/>
              <a:t>Presented by Steven Chao, MD, PhD and colleagues</a:t>
            </a:r>
          </a:p>
          <a:p>
            <a:pPr lvl="2"/>
            <a:r>
              <a:rPr lang="en-US" sz="2000" dirty="0" smtClean="0"/>
              <a:t>Monday, 6/27, 1:00pm EST</a:t>
            </a:r>
          </a:p>
          <a:p>
            <a:pPr lvl="1"/>
            <a:r>
              <a:rPr lang="en-US" sz="2400" dirty="0" smtClean="0"/>
              <a:t>Information available at www.warrelatedillness.va.gov (973)-676-1000 x1177 or wriisc.nj@va.gov</a:t>
            </a:r>
          </a:p>
          <a:p>
            <a:pPr lvl="1"/>
            <a:r>
              <a:rPr lang="en-US" sz="2400" dirty="0" smtClean="0"/>
              <a:t>A special Thank You to Employee Education System (EES) for their support and assistance</a:t>
            </a:r>
            <a:endParaRPr lang="en-US" sz="2000" dirty="0" smtClean="0"/>
          </a:p>
          <a:p>
            <a:pPr lvl="2"/>
            <a:endParaRPr lang="en-US" sz="2000" dirty="0" smtClean="0"/>
          </a:p>
          <a:p>
            <a:pPr lvl="2"/>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33400" y="152400"/>
            <a:ext cx="8229600" cy="1143000"/>
          </a:xfrm>
        </p:spPr>
        <p:txBody>
          <a:bodyPr/>
          <a:lstStyle/>
          <a:p>
            <a:pPr eaLnBrk="1" hangingPunct="1">
              <a:defRPr/>
            </a:pPr>
            <a:r>
              <a:rPr lang="en-US" dirty="0" smtClean="0"/>
              <a:t>Who The Public Perceives</a:t>
            </a:r>
            <a:br>
              <a:rPr lang="en-US" dirty="0" smtClean="0"/>
            </a:br>
            <a:r>
              <a:rPr lang="en-US" dirty="0" smtClean="0"/>
              <a:t>As Credible</a:t>
            </a:r>
          </a:p>
        </p:txBody>
      </p:sp>
      <p:sp>
        <p:nvSpPr>
          <p:cNvPr id="16" name="Text Placeholder 15"/>
          <p:cNvSpPr>
            <a:spLocks noGrp="1"/>
          </p:cNvSpPr>
          <p:nvPr>
            <p:ph type="body" sz="half" idx="1"/>
          </p:nvPr>
        </p:nvSpPr>
        <p:spPr>
          <a:xfrm>
            <a:off x="685800" y="1524000"/>
            <a:ext cx="6019800" cy="4525962"/>
          </a:xfrm>
        </p:spPr>
        <p:txBody>
          <a:bodyPr/>
          <a:lstStyle/>
          <a:p>
            <a:pPr marL="231775" indent="-231775">
              <a:lnSpc>
                <a:spcPct val="90000"/>
              </a:lnSpc>
              <a:spcBef>
                <a:spcPct val="50000"/>
              </a:spcBef>
              <a:buClr>
                <a:schemeClr val="accent2"/>
              </a:buClr>
              <a:buSzPct val="120000"/>
              <a:buNone/>
              <a:defRPr/>
            </a:pPr>
            <a:r>
              <a:rPr lang="en-US" sz="1500" b="1" dirty="0" smtClean="0">
                <a:solidFill>
                  <a:schemeClr val="accent1">
                    <a:lumMod val="75000"/>
                  </a:schemeClr>
                </a:solidFill>
              </a:rPr>
              <a:t>MOST CREDIBLE</a:t>
            </a:r>
          </a:p>
          <a:p>
            <a:pPr marL="231775" indent="-231775">
              <a:lnSpc>
                <a:spcPct val="90000"/>
              </a:lnSpc>
              <a:spcBef>
                <a:spcPct val="50000"/>
              </a:spcBef>
              <a:buClr>
                <a:schemeClr val="accent2"/>
              </a:buClr>
              <a:buSzPct val="120000"/>
              <a:defRPr/>
            </a:pPr>
            <a:r>
              <a:rPr lang="en-US" sz="1500" dirty="0" smtClean="0"/>
              <a:t>Local citizens perceived as neutral, respected, informed about the issue</a:t>
            </a:r>
          </a:p>
          <a:p>
            <a:pPr marL="231775" indent="-231775">
              <a:lnSpc>
                <a:spcPct val="90000"/>
              </a:lnSpc>
              <a:spcBef>
                <a:spcPct val="50000"/>
              </a:spcBef>
              <a:buClr>
                <a:schemeClr val="accent2"/>
              </a:buClr>
              <a:buSzPct val="120000"/>
              <a:defRPr/>
            </a:pPr>
            <a:r>
              <a:rPr lang="en-US" sz="1500" dirty="0" smtClean="0"/>
              <a:t>Health/safety professionals  (nurses, physicians, firefighters)</a:t>
            </a:r>
          </a:p>
          <a:p>
            <a:pPr marL="231775" indent="-231775">
              <a:lnSpc>
                <a:spcPct val="90000"/>
              </a:lnSpc>
              <a:spcBef>
                <a:spcPct val="50000"/>
              </a:spcBef>
              <a:buClr>
                <a:schemeClr val="accent2"/>
              </a:buClr>
              <a:buSzPct val="120000"/>
              <a:defRPr/>
            </a:pPr>
            <a:r>
              <a:rPr lang="en-US" sz="1500" dirty="0" smtClean="0"/>
              <a:t>Professors/educators (especially from respected local institutions)</a:t>
            </a:r>
          </a:p>
          <a:p>
            <a:pPr marL="231775" indent="-231775">
              <a:lnSpc>
                <a:spcPct val="90000"/>
              </a:lnSpc>
              <a:spcBef>
                <a:spcPct val="50000"/>
              </a:spcBef>
              <a:buClr>
                <a:schemeClr val="accent2"/>
              </a:buClr>
              <a:buSzPct val="120000"/>
              <a:defRPr/>
            </a:pPr>
            <a:r>
              <a:rPr lang="en-US" sz="1500" dirty="0" smtClean="0"/>
              <a:t>Clergy</a:t>
            </a:r>
          </a:p>
          <a:p>
            <a:pPr marL="231775" indent="-231775">
              <a:lnSpc>
                <a:spcPct val="90000"/>
              </a:lnSpc>
              <a:spcBef>
                <a:spcPct val="50000"/>
              </a:spcBef>
              <a:buClr>
                <a:schemeClr val="accent2"/>
              </a:buClr>
              <a:buSzPct val="120000"/>
              <a:defRPr/>
            </a:pPr>
            <a:r>
              <a:rPr lang="en-US" sz="1500" dirty="0" smtClean="0"/>
              <a:t>Non-profit organizations</a:t>
            </a:r>
          </a:p>
          <a:p>
            <a:pPr marL="231775" indent="-231775">
              <a:lnSpc>
                <a:spcPct val="90000"/>
              </a:lnSpc>
              <a:spcBef>
                <a:spcPct val="50000"/>
              </a:spcBef>
              <a:buClr>
                <a:schemeClr val="accent2"/>
              </a:buClr>
              <a:buSzPct val="120000"/>
              <a:defRPr/>
            </a:pPr>
            <a:r>
              <a:rPr lang="en-US" sz="1500" dirty="0" smtClean="0"/>
              <a:t>Media</a:t>
            </a:r>
          </a:p>
          <a:p>
            <a:pPr marL="231775" indent="-231775">
              <a:lnSpc>
                <a:spcPct val="90000"/>
              </a:lnSpc>
              <a:spcBef>
                <a:spcPct val="50000"/>
              </a:spcBef>
              <a:buClr>
                <a:schemeClr val="accent2"/>
              </a:buClr>
              <a:buSzPct val="120000"/>
              <a:defRPr/>
            </a:pPr>
            <a:r>
              <a:rPr lang="en-US" sz="1500" dirty="0" smtClean="0"/>
              <a:t>Environmental/advocacy groups</a:t>
            </a:r>
          </a:p>
          <a:p>
            <a:pPr marL="231775" indent="-231775">
              <a:lnSpc>
                <a:spcPct val="90000"/>
              </a:lnSpc>
              <a:spcBef>
                <a:spcPct val="50000"/>
              </a:spcBef>
              <a:buClr>
                <a:schemeClr val="accent2"/>
              </a:buClr>
              <a:buSzPct val="120000"/>
              <a:defRPr/>
            </a:pPr>
            <a:r>
              <a:rPr lang="en-US" sz="1500" dirty="0" smtClean="0"/>
              <a:t>Federal government</a:t>
            </a:r>
          </a:p>
          <a:p>
            <a:pPr marL="231775" indent="-231775">
              <a:lnSpc>
                <a:spcPct val="90000"/>
              </a:lnSpc>
              <a:spcBef>
                <a:spcPct val="50000"/>
              </a:spcBef>
              <a:buClr>
                <a:schemeClr val="accent2"/>
              </a:buClr>
              <a:buSzPct val="120000"/>
              <a:defRPr/>
            </a:pPr>
            <a:r>
              <a:rPr lang="en-US" sz="1500" dirty="0" smtClean="0"/>
              <a:t>State/local government</a:t>
            </a:r>
          </a:p>
          <a:p>
            <a:pPr marL="231775" indent="-231775">
              <a:lnSpc>
                <a:spcPct val="90000"/>
              </a:lnSpc>
              <a:spcBef>
                <a:spcPct val="50000"/>
              </a:spcBef>
              <a:buClr>
                <a:schemeClr val="accent2"/>
              </a:buClr>
              <a:buSzPct val="120000"/>
              <a:defRPr/>
            </a:pPr>
            <a:r>
              <a:rPr lang="en-US" sz="1500" dirty="0" smtClean="0"/>
              <a:t>Industry </a:t>
            </a:r>
          </a:p>
          <a:p>
            <a:pPr marL="231775" indent="-231775">
              <a:lnSpc>
                <a:spcPct val="90000"/>
              </a:lnSpc>
              <a:spcBef>
                <a:spcPct val="50000"/>
              </a:spcBef>
              <a:buClr>
                <a:schemeClr val="accent2"/>
              </a:buClr>
              <a:buSzPct val="120000"/>
              <a:defRPr/>
            </a:pPr>
            <a:r>
              <a:rPr lang="en-US" sz="1500" dirty="0" smtClean="0"/>
              <a:t>“For profit” consultants</a:t>
            </a:r>
          </a:p>
          <a:p>
            <a:pPr marL="231775" indent="-231775">
              <a:lnSpc>
                <a:spcPct val="90000"/>
              </a:lnSpc>
              <a:spcBef>
                <a:spcPct val="50000"/>
              </a:spcBef>
              <a:buClr>
                <a:schemeClr val="accent2"/>
              </a:buClr>
              <a:buSzPct val="120000"/>
              <a:buNone/>
              <a:defRPr/>
            </a:pPr>
            <a:r>
              <a:rPr lang="en-US" sz="1500" b="1" dirty="0" smtClean="0">
                <a:solidFill>
                  <a:schemeClr val="accent1">
                    <a:lumMod val="75000"/>
                  </a:schemeClr>
                </a:solidFill>
              </a:rPr>
              <a:t>LEAST CREDIBLE</a:t>
            </a:r>
          </a:p>
          <a:p>
            <a:pPr eaLnBrk="1" hangingPunct="1">
              <a:defRPr/>
            </a:pPr>
            <a:endParaRPr lang="en-US" sz="1600" dirty="0" smtClean="0"/>
          </a:p>
        </p:txBody>
      </p:sp>
      <p:sp>
        <p:nvSpPr>
          <p:cNvPr id="124930" name="Rectangle 2"/>
          <p:cNvSpPr>
            <a:spLocks noChangeArrowheads="1"/>
          </p:cNvSpPr>
          <p:nvPr/>
        </p:nvSpPr>
        <p:spPr bwMode="auto">
          <a:xfrm>
            <a:off x="0" y="76200"/>
            <a:ext cx="9144000" cy="579438"/>
          </a:xfrm>
          <a:prstGeom prst="rect">
            <a:avLst/>
          </a:prstGeom>
          <a:noFill/>
          <a:ln w="9525">
            <a:noFill/>
            <a:miter lim="800000"/>
            <a:headEnd/>
            <a:tailEnd/>
          </a:ln>
          <a:effectLst/>
        </p:spPr>
        <p:txBody>
          <a:bodyPr>
            <a:spAutoFit/>
          </a:bodyPr>
          <a:lstStyle/>
          <a:p>
            <a:pPr algn="ctr" eaLnBrk="0" hangingPunct="0">
              <a:defRPr/>
            </a:pPr>
            <a:r>
              <a:rPr lang="en-US" sz="3200" b="1">
                <a:solidFill>
                  <a:srgbClr val="000099"/>
                </a:solidFill>
                <a:effectLst>
                  <a:outerShdw blurRad="38100" dist="38100" dir="2700000" algn="tl">
                    <a:srgbClr val="C0C0C0"/>
                  </a:outerShdw>
                </a:effectLst>
                <a:latin typeface="Times New Roman" pitchFamily="18" charset="0"/>
              </a:rPr>
              <a:t> </a:t>
            </a:r>
            <a:endParaRPr lang="en-US">
              <a:latin typeface="Times New Roman" pitchFamily="18" charset="0"/>
            </a:endParaRPr>
          </a:p>
        </p:txBody>
      </p:sp>
      <p:sp>
        <p:nvSpPr>
          <p:cNvPr id="19463" name="AutoShape 8"/>
          <p:cNvSpPr>
            <a:spLocks noChangeArrowheads="1"/>
          </p:cNvSpPr>
          <p:nvPr/>
        </p:nvSpPr>
        <p:spPr bwMode="auto">
          <a:xfrm>
            <a:off x="381000" y="1600200"/>
            <a:ext cx="368300" cy="4038600"/>
          </a:xfrm>
          <a:prstGeom prst="downArrow">
            <a:avLst>
              <a:gd name="adj1" fmla="val 50000"/>
              <a:gd name="adj2" fmla="val 92889"/>
            </a:avLst>
          </a:prstGeom>
          <a:solidFill>
            <a:schemeClr val="accent1"/>
          </a:solidFill>
          <a:ln w="12700">
            <a:noFill/>
            <a:miter lim="800000"/>
            <a:headEnd/>
            <a:tailEnd/>
          </a:ln>
        </p:spPr>
        <p:txBody>
          <a:bodyPr wrap="none" anchor="ctr"/>
          <a:lstStyle/>
          <a:p>
            <a:pPr algn="ctr"/>
            <a:endParaRPr lang="en-US" sz="1800" dirty="0">
              <a:solidFill>
                <a:srgbClr val="A50021"/>
              </a:solidFill>
            </a:endParaRPr>
          </a:p>
        </p:txBody>
      </p:sp>
      <p:pic>
        <p:nvPicPr>
          <p:cNvPr id="19464" name="Picture 9" descr="MPj04009410000[1]"/>
          <p:cNvPicPr>
            <a:picLocks noChangeAspect="1" noChangeArrowheads="1"/>
          </p:cNvPicPr>
          <p:nvPr/>
        </p:nvPicPr>
        <p:blipFill>
          <a:blip r:embed="rId3" cstate="print"/>
          <a:srcRect/>
          <a:stretch>
            <a:fillRect/>
          </a:stretch>
        </p:blipFill>
        <p:spPr bwMode="auto">
          <a:xfrm rot="-180000">
            <a:off x="5156706" y="3184629"/>
            <a:ext cx="2362200" cy="20224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65" name="Picture 11" descr="dutruth.jpg"/>
          <p:cNvPicPr>
            <a:picLocks noChangeAspect="1" noChangeArrowheads="1"/>
          </p:cNvPicPr>
          <p:nvPr/>
        </p:nvPicPr>
        <p:blipFill>
          <a:blip r:embed="rId4" cstate="print"/>
          <a:srcRect/>
          <a:stretch>
            <a:fillRect/>
          </a:stretch>
        </p:blipFill>
        <p:spPr bwMode="auto">
          <a:xfrm rot="420000">
            <a:off x="7103762" y="1745764"/>
            <a:ext cx="1236662" cy="1607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0" y="76200"/>
            <a:ext cx="9144000" cy="579438"/>
          </a:xfrm>
          <a:prstGeom prst="rect">
            <a:avLst/>
          </a:prstGeom>
          <a:noFill/>
          <a:ln w="9525">
            <a:noFill/>
            <a:miter lim="800000"/>
            <a:headEnd/>
            <a:tailEnd/>
          </a:ln>
          <a:effectLst/>
        </p:spPr>
        <p:txBody>
          <a:bodyPr>
            <a:spAutoFit/>
          </a:bodyPr>
          <a:lstStyle/>
          <a:p>
            <a:pPr algn="ctr" eaLnBrk="0" hangingPunct="0">
              <a:defRPr/>
            </a:pPr>
            <a:r>
              <a:rPr lang="en-US" sz="3200" b="1">
                <a:solidFill>
                  <a:srgbClr val="000099"/>
                </a:solidFill>
                <a:effectLst>
                  <a:outerShdw blurRad="38100" dist="38100" dir="2700000" algn="tl">
                    <a:srgbClr val="C0C0C0"/>
                  </a:outerShdw>
                </a:effectLst>
                <a:latin typeface="Times New Roman" pitchFamily="18" charset="0"/>
              </a:rPr>
              <a:t> </a:t>
            </a:r>
            <a:endParaRPr lang="en-US">
              <a:latin typeface="Times New Roman" pitchFamily="18" charset="0"/>
            </a:endParaRPr>
          </a:p>
        </p:txBody>
      </p:sp>
      <p:sp>
        <p:nvSpPr>
          <p:cNvPr id="20484" name="Rectangle 4"/>
          <p:cNvSpPr>
            <a:spLocks noChangeArrowheads="1"/>
          </p:cNvSpPr>
          <p:nvPr/>
        </p:nvSpPr>
        <p:spPr bwMode="auto">
          <a:xfrm>
            <a:off x="1292225" y="2189163"/>
            <a:ext cx="7162800" cy="4114800"/>
          </a:xfrm>
          <a:prstGeom prst="rect">
            <a:avLst/>
          </a:prstGeom>
          <a:noFill/>
          <a:ln w="9525">
            <a:noFill/>
            <a:miter lim="800000"/>
            <a:headEnd/>
            <a:tailEnd/>
          </a:ln>
        </p:spPr>
        <p:txBody>
          <a:bodyPr wrap="none" anchor="ctr"/>
          <a:lstStyle/>
          <a:p>
            <a:endParaRPr lang="en-US"/>
          </a:p>
        </p:txBody>
      </p:sp>
      <p:sp>
        <p:nvSpPr>
          <p:cNvPr id="14" name="Title 13"/>
          <p:cNvSpPr>
            <a:spLocks noGrp="1"/>
          </p:cNvSpPr>
          <p:nvPr>
            <p:ph type="title"/>
          </p:nvPr>
        </p:nvSpPr>
        <p:spPr/>
        <p:txBody>
          <a:bodyPr/>
          <a:lstStyle/>
          <a:p>
            <a:r>
              <a:rPr lang="en-US" smtClean="0"/>
              <a:t>Estabilishing Trust &amp; Credibility</a:t>
            </a:r>
            <a:endParaRPr lang="en-US" dirty="0"/>
          </a:p>
        </p:txBody>
      </p:sp>
      <p:sp>
        <p:nvSpPr>
          <p:cNvPr id="18" name="Content Placeholder 17"/>
          <p:cNvSpPr>
            <a:spLocks noGrp="1"/>
          </p:cNvSpPr>
          <p:nvPr>
            <p:ph sz="quarter" idx="1"/>
          </p:nvPr>
        </p:nvSpPr>
        <p:spPr/>
        <p:txBody>
          <a:bodyPr/>
          <a:lstStyle/>
          <a:p>
            <a:r>
              <a:rPr lang="en-US" sz="1800" dirty="0" smtClean="0"/>
              <a:t>Third party endorsements from credible sources</a:t>
            </a:r>
          </a:p>
          <a:p>
            <a:r>
              <a:rPr lang="en-US" sz="1800" dirty="0" smtClean="0"/>
              <a:t>Demonstrating supporting characteristics</a:t>
            </a:r>
          </a:p>
          <a:p>
            <a:pPr lvl="1"/>
            <a:r>
              <a:rPr lang="en-US" sz="1600" dirty="0" smtClean="0"/>
              <a:t>Caring</a:t>
            </a:r>
          </a:p>
          <a:p>
            <a:pPr lvl="1"/>
            <a:r>
              <a:rPr lang="en-US" sz="1600" dirty="0" smtClean="0"/>
              <a:t>Honesty</a:t>
            </a:r>
          </a:p>
          <a:p>
            <a:pPr lvl="1"/>
            <a:r>
              <a:rPr lang="en-US" sz="1600" dirty="0" smtClean="0"/>
              <a:t>Competence</a:t>
            </a:r>
          </a:p>
          <a:p>
            <a:pPr lvl="1"/>
            <a:r>
              <a:rPr lang="en-US" sz="1600" dirty="0" smtClean="0"/>
              <a:t>Dedication</a:t>
            </a:r>
          </a:p>
          <a:p>
            <a:r>
              <a:rPr lang="en-US" sz="1800" dirty="0" smtClean="0"/>
              <a:t>Organizational credibility</a:t>
            </a:r>
          </a:p>
          <a:p>
            <a:pPr lvl="1"/>
            <a:r>
              <a:rPr lang="en-US" sz="1600" dirty="0" smtClean="0"/>
              <a:t>Consistency</a:t>
            </a:r>
          </a:p>
          <a:p>
            <a:pPr lvl="1"/>
            <a:r>
              <a:rPr lang="en-US" sz="1600" dirty="0" smtClean="0"/>
              <a:t>Accessibility</a:t>
            </a:r>
          </a:p>
          <a:p>
            <a:pPr lvl="1"/>
            <a:r>
              <a:rPr lang="en-US" sz="1600" dirty="0" smtClean="0"/>
              <a:t>Track Record</a:t>
            </a:r>
          </a:p>
          <a:p>
            <a:endParaRPr lang="en-US" sz="1800" dirty="0"/>
          </a:p>
        </p:txBody>
      </p:sp>
      <p:pic>
        <p:nvPicPr>
          <p:cNvPr id="20" name="Picture 6" descr="\\vhaeasfpc3\RUsers$\vhaeaschuaf\Desktop\for SSantos talk\iStock_000005245671Large.jpg"/>
          <p:cNvPicPr>
            <a:picLocks noGrp="1" noChangeAspect="1" noChangeArrowheads="1"/>
          </p:cNvPicPr>
          <p:nvPr>
            <p:ph sz="quarter" idx="2"/>
          </p:nvPr>
        </p:nvPicPr>
        <p:blipFill>
          <a:blip r:embed="rId3" cstate="print"/>
          <a:srcRect l="21600" t="16216" r="25200"/>
          <a:stretch>
            <a:fillRect/>
          </a:stretch>
        </p:blipFill>
        <p:spPr>
          <a:xfrm rot="180000">
            <a:off x="4814807" y="1533773"/>
            <a:ext cx="3378200" cy="354330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57200" y="274638"/>
            <a:ext cx="8229600" cy="715962"/>
          </a:xfrm>
        </p:spPr>
        <p:txBody>
          <a:bodyPr/>
          <a:lstStyle/>
          <a:p>
            <a:pPr eaLnBrk="1" hangingPunct="1"/>
            <a:r>
              <a:rPr lang="en-US" smtClean="0"/>
              <a:t>Risk Perception and Uncertainty</a:t>
            </a:r>
          </a:p>
        </p:txBody>
      </p:sp>
      <p:sp>
        <p:nvSpPr>
          <p:cNvPr id="26627" name="Rectangle 5"/>
          <p:cNvSpPr>
            <a:spLocks noGrp="1" noChangeArrowheads="1"/>
          </p:cNvSpPr>
          <p:nvPr>
            <p:ph sz="quarter" idx="1"/>
          </p:nvPr>
        </p:nvSpPr>
        <p:spPr>
          <a:xfrm>
            <a:off x="3733800" y="1646237"/>
            <a:ext cx="5029200" cy="4525963"/>
          </a:xfrm>
        </p:spPr>
        <p:txBody>
          <a:bodyPr/>
          <a:lstStyle/>
          <a:p>
            <a:pPr eaLnBrk="1" hangingPunct="1">
              <a:spcBef>
                <a:spcPct val="0"/>
              </a:spcBef>
              <a:spcAft>
                <a:spcPts val="1200"/>
              </a:spcAft>
            </a:pPr>
            <a:r>
              <a:rPr lang="en-US" sz="2000" dirty="0" smtClean="0">
                <a:latin typeface="Tahoma" pitchFamily="34" charset="0"/>
                <a:cs typeface="Tahoma" pitchFamily="34" charset="0"/>
              </a:rPr>
              <a:t>Scientists/physicians recognize uncertainty exists and information will change over time</a:t>
            </a:r>
          </a:p>
          <a:p>
            <a:pPr eaLnBrk="1" hangingPunct="1">
              <a:spcBef>
                <a:spcPct val="0"/>
              </a:spcBef>
              <a:spcAft>
                <a:spcPts val="1200"/>
              </a:spcAft>
            </a:pPr>
            <a:r>
              <a:rPr lang="en-US" sz="2000" dirty="0" smtClean="0">
                <a:latin typeface="Tahoma" pitchFamily="34" charset="0"/>
                <a:cs typeface="Tahoma" pitchFamily="34" charset="0"/>
              </a:rPr>
              <a:t>Veterans/lay persons view changing or incomplete information as a sign of uncertainty and lack of knowledge</a:t>
            </a:r>
          </a:p>
          <a:p>
            <a:pPr eaLnBrk="1" hangingPunct="1">
              <a:spcBef>
                <a:spcPct val="0"/>
              </a:spcBef>
              <a:spcAft>
                <a:spcPts val="1200"/>
              </a:spcAft>
            </a:pPr>
            <a:r>
              <a:rPr lang="en-US" sz="2000" dirty="0" smtClean="0">
                <a:latin typeface="Tahoma" pitchFamily="34" charset="0"/>
                <a:cs typeface="Tahoma" pitchFamily="34" charset="0"/>
              </a:rPr>
              <a:t>High uncertainty increases perception of risk</a:t>
            </a:r>
          </a:p>
          <a:p>
            <a:pPr eaLnBrk="1" hangingPunct="1">
              <a:spcBef>
                <a:spcPct val="0"/>
              </a:spcBef>
              <a:spcAft>
                <a:spcPts val="1200"/>
              </a:spcAft>
            </a:pPr>
            <a:r>
              <a:rPr lang="en-US" sz="2000" dirty="0" smtClean="0">
                <a:latin typeface="Tahoma" pitchFamily="34" charset="0"/>
                <a:cs typeface="Tahoma" pitchFamily="34" charset="0"/>
              </a:rPr>
              <a:t>People see uncertainty as greater if unfavorable information is presented last </a:t>
            </a:r>
          </a:p>
        </p:txBody>
      </p:sp>
      <p:pic>
        <p:nvPicPr>
          <p:cNvPr id="26628" name="Content Placeholder 6" descr="iStock_000001609258Large.jpg"/>
          <p:cNvPicPr>
            <a:picLocks noGrp="1" noChangeAspect="1"/>
          </p:cNvPicPr>
          <p:nvPr>
            <p:ph sz="quarter" idx="2"/>
          </p:nvPr>
        </p:nvPicPr>
        <p:blipFill>
          <a:blip r:embed="rId3" cstate="print"/>
          <a:srcRect/>
          <a:stretch>
            <a:fillRect/>
          </a:stretch>
        </p:blipFill>
        <p:spPr>
          <a:xfrm rot="-120000">
            <a:off x="829899" y="1490852"/>
            <a:ext cx="2533557" cy="380033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Workers Safety Concern</a:t>
            </a:r>
            <a:endParaRPr lang="en-US" dirty="0"/>
          </a:p>
        </p:txBody>
      </p:sp>
      <p:pic>
        <p:nvPicPr>
          <p:cNvPr id="6" name="4BP Workers Safety concerns.wmv">
            <a:hlinkClick r:id="" action="ppaction://media"/>
          </p:cNvPr>
          <p:cNvPicPr>
            <a:picLocks noGrp="1" noRot="1" noChangeAspect="1"/>
          </p:cNvPicPr>
          <p:nvPr>
            <p:ph sz="quarter" idx="1"/>
            <a:videoFile r:link="rId1"/>
          </p:nvPr>
        </p:nvPicPr>
        <p:blipFill>
          <a:blip r:embed="rId4" cstate="print"/>
          <a:stretch>
            <a:fillRect/>
          </a:stretch>
        </p:blipFill>
        <p:spPr>
          <a:xfrm>
            <a:off x="1193800" y="1828800"/>
            <a:ext cx="6502400" cy="3657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Communicating Uncertainty </a:t>
            </a:r>
          </a:p>
        </p:txBody>
      </p:sp>
      <p:sp>
        <p:nvSpPr>
          <p:cNvPr id="27651" name="Rectangle 3"/>
          <p:cNvSpPr>
            <a:spLocks noGrp="1" noChangeArrowheads="1"/>
          </p:cNvSpPr>
          <p:nvPr>
            <p:ph sz="quarter" idx="1"/>
          </p:nvPr>
        </p:nvSpPr>
        <p:spPr/>
        <p:txBody>
          <a:bodyPr/>
          <a:lstStyle/>
          <a:p>
            <a:r>
              <a:rPr lang="en-US" sz="2800" smtClean="0"/>
              <a:t>Be upfront and clear about uncertainties but take care not to overwhelm the patient/Veteran with them </a:t>
            </a:r>
          </a:p>
          <a:p>
            <a:r>
              <a:rPr lang="en-US" sz="2800" smtClean="0"/>
              <a:t>Say what has/will/can be done to reduce the uncertainty further</a:t>
            </a:r>
          </a:p>
          <a:p>
            <a:r>
              <a:rPr lang="en-US" sz="2800" smtClean="0"/>
              <a:t>Describe ongoing monitoring efforts (“watchful waiting”), ongoing studies, etc</a:t>
            </a:r>
          </a:p>
          <a:p>
            <a:r>
              <a:rPr lang="en-US" sz="2800" smtClean="0"/>
              <a:t>Describe steps the individual can take</a:t>
            </a:r>
            <a:endParaRPr lang="en-US"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dirty="0" smtClean="0"/>
              <a:t>Putting it all Together for Effective </a:t>
            </a:r>
            <a:r>
              <a:rPr lang="en-US" dirty="0"/>
              <a:t>Communication</a:t>
            </a:r>
          </a:p>
        </p:txBody>
      </p:sp>
      <p:graphicFrame>
        <p:nvGraphicFramePr>
          <p:cNvPr id="12" name="Content Placeholder 3"/>
          <p:cNvGraphicFramePr>
            <a:graphicFrameLocks noGrp="1"/>
          </p:cNvGraphicFramePr>
          <p:nvPr>
            <p:ph sz="quarter" idx="1"/>
          </p:nvPr>
        </p:nvGraphicFramePr>
        <p:xfrm>
          <a:off x="609600" y="1600200"/>
          <a:ext cx="81534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3"/>
          <p:cNvGraphicFramePr>
            <a:graphicFrameLocks/>
          </p:cNvGraphicFramePr>
          <p:nvPr/>
        </p:nvGraphicFramePr>
        <p:xfrm>
          <a:off x="609600" y="2616200"/>
          <a:ext cx="81534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Content Placeholder 3"/>
          <p:cNvGraphicFramePr>
            <a:graphicFrameLocks/>
          </p:cNvGraphicFramePr>
          <p:nvPr/>
        </p:nvGraphicFramePr>
        <p:xfrm>
          <a:off x="609600" y="3657600"/>
          <a:ext cx="8153400" cy="838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Content Placeholder 3"/>
          <p:cNvGraphicFramePr>
            <a:graphicFrameLocks/>
          </p:cNvGraphicFramePr>
          <p:nvPr/>
        </p:nvGraphicFramePr>
        <p:xfrm>
          <a:off x="609600" y="4648200"/>
          <a:ext cx="8153400" cy="8382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228600" y="152400"/>
            <a:ext cx="8229600" cy="1143000"/>
          </a:xfrm>
        </p:spPr>
        <p:txBody>
          <a:bodyPr/>
          <a:lstStyle/>
          <a:p>
            <a:pPr eaLnBrk="1" hangingPunct="1">
              <a:defRPr/>
            </a:pPr>
            <a:r>
              <a:rPr lang="en-US" sz="3200" dirty="0" smtClean="0"/>
              <a:t>5 Stage Model for Responding in Situations of High Concern and/or Low Trust</a:t>
            </a:r>
          </a:p>
        </p:txBody>
      </p:sp>
      <p:graphicFrame>
        <p:nvGraphicFramePr>
          <p:cNvPr id="5" name="Diagram 4"/>
          <p:cNvGraphicFramePr/>
          <p:nvPr/>
        </p:nvGraphicFramePr>
        <p:xfrm>
          <a:off x="457200" y="11430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5" name="Rectangle 17"/>
          <p:cNvSpPr>
            <a:spLocks noGrp="1" noChangeArrowheads="1"/>
          </p:cNvSpPr>
          <p:nvPr>
            <p:ph type="title"/>
          </p:nvPr>
        </p:nvSpPr>
        <p:spPr/>
        <p:txBody>
          <a:bodyPr/>
          <a:lstStyle/>
          <a:p>
            <a:r>
              <a:rPr lang="en-US" smtClean="0"/>
              <a:t>Effective Communication Requires Listening…</a:t>
            </a:r>
            <a:endParaRPr lang="en-US" dirty="0"/>
          </a:p>
        </p:txBody>
      </p:sp>
      <p:pic>
        <p:nvPicPr>
          <p:cNvPr id="191509" name="Picture 21" descr="iStock_000003299742XSmall"/>
          <p:cNvPicPr>
            <a:picLocks noGrp="1" noChangeAspect="1" noChangeArrowheads="1"/>
          </p:cNvPicPr>
          <p:nvPr>
            <p:ph sz="quarter" idx="1"/>
          </p:nvPr>
        </p:nvPicPr>
        <p:blipFill>
          <a:blip r:embed="rId3" cstate="print"/>
          <a:stretch>
            <a:fillRect/>
          </a:stretch>
        </p:blipFill>
        <p:spPr>
          <a:xfrm rot="180000">
            <a:off x="5763868" y="1524000"/>
            <a:ext cx="2594394" cy="38870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1507" name="Rectangle 19"/>
          <p:cNvSpPr>
            <a:spLocks noGrp="1" noChangeArrowheads="1"/>
          </p:cNvSpPr>
          <p:nvPr>
            <p:ph sz="quarter" idx="2"/>
          </p:nvPr>
        </p:nvSpPr>
        <p:spPr>
          <a:xfrm>
            <a:off x="489099" y="1600200"/>
            <a:ext cx="5149701" cy="4572000"/>
          </a:xfrm>
        </p:spPr>
        <p:txBody>
          <a:bodyPr/>
          <a:lstStyle/>
          <a:p>
            <a:r>
              <a:rPr lang="en-US" sz="2400" dirty="0" smtClean="0"/>
              <a:t>It’s human nature to not listen  </a:t>
            </a:r>
          </a:p>
          <a:p>
            <a:r>
              <a:rPr lang="en-US" sz="2400" dirty="0" smtClean="0"/>
              <a:t>Ways of not listening vary:</a:t>
            </a:r>
          </a:p>
          <a:p>
            <a:pPr lvl="1"/>
            <a:r>
              <a:rPr lang="en-US" sz="2000" dirty="0" smtClean="0"/>
              <a:t>Common alternatives to listening:</a:t>
            </a:r>
          </a:p>
          <a:p>
            <a:pPr lvl="2"/>
            <a:r>
              <a:rPr lang="en-US" sz="1800" dirty="0" smtClean="0"/>
              <a:t>Answering (assert, refute, argue or defend?)</a:t>
            </a:r>
          </a:p>
          <a:p>
            <a:pPr lvl="2"/>
            <a:r>
              <a:rPr lang="en-US" sz="1800" dirty="0" smtClean="0"/>
              <a:t>Perfunctory acknowledgment </a:t>
            </a:r>
          </a:p>
          <a:p>
            <a:pPr lvl="2"/>
            <a:r>
              <a:rPr lang="en-US" sz="1800" dirty="0" smtClean="0"/>
              <a:t>(“I appreciate what you’re saying, but...”)</a:t>
            </a:r>
          </a:p>
          <a:p>
            <a:pPr lvl="1"/>
            <a:r>
              <a:rPr lang="en-US" sz="2000" dirty="0" smtClean="0"/>
              <a:t>Conspicuous ways of not listening:</a:t>
            </a:r>
          </a:p>
          <a:p>
            <a:pPr lvl="2"/>
            <a:r>
              <a:rPr lang="en-US" sz="1800" dirty="0" smtClean="0"/>
              <a:t>Reprimanding</a:t>
            </a:r>
          </a:p>
          <a:p>
            <a:pPr lvl="2"/>
            <a:r>
              <a:rPr lang="en-US" sz="1800" dirty="0" smtClean="0"/>
              <a:t>Laying down the law</a:t>
            </a:r>
          </a:p>
          <a:p>
            <a:pPr lvl="2"/>
            <a:r>
              <a:rPr lang="en-US" sz="1800" dirty="0" smtClean="0"/>
              <a:t>Non-Verbal Cues</a:t>
            </a:r>
          </a:p>
          <a:p>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title"/>
          </p:nvPr>
        </p:nvSpPr>
        <p:spPr/>
        <p:txBody>
          <a:bodyPr/>
          <a:lstStyle/>
          <a:p>
            <a:r>
              <a:rPr lang="en-US" smtClean="0"/>
              <a:t>Elements of Active  Listening</a:t>
            </a:r>
            <a:endParaRPr lang="en-US" dirty="0"/>
          </a:p>
        </p:txBody>
      </p:sp>
      <p:sp>
        <p:nvSpPr>
          <p:cNvPr id="196613" name="Rectangle 5"/>
          <p:cNvSpPr>
            <a:spLocks noGrp="1" noChangeArrowheads="1"/>
          </p:cNvSpPr>
          <p:nvPr>
            <p:ph sz="quarter" idx="1"/>
          </p:nvPr>
        </p:nvSpPr>
        <p:spPr/>
        <p:txBody>
          <a:bodyPr/>
          <a:lstStyle/>
          <a:p>
            <a:r>
              <a:rPr lang="en-US" smtClean="0"/>
              <a:t>Acknowledging you hear</a:t>
            </a:r>
          </a:p>
          <a:p>
            <a:r>
              <a:rPr lang="en-US" smtClean="0"/>
              <a:t>Encouraging the other person to say more</a:t>
            </a:r>
          </a:p>
          <a:p>
            <a:r>
              <a:rPr lang="en-US" smtClean="0"/>
              <a:t>Actively  exploring his or her perspective</a:t>
            </a:r>
          </a:p>
          <a:p>
            <a:r>
              <a:rPr lang="en-US" smtClean="0"/>
              <a:t>Testing the meaning to the other person</a:t>
            </a:r>
          </a:p>
          <a:p>
            <a:r>
              <a:rPr lang="en-US" smtClean="0"/>
              <a:t>Paraphrase by repeating back without inserting your own point of view</a:t>
            </a:r>
          </a:p>
          <a:p>
            <a:endParaRPr lang="en-US"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Grp="1" noChangeArrowheads="1"/>
          </p:cNvSpPr>
          <p:nvPr>
            <p:ph type="title"/>
          </p:nvPr>
        </p:nvSpPr>
        <p:spPr/>
        <p:txBody>
          <a:bodyPr/>
          <a:lstStyle/>
          <a:p>
            <a:r>
              <a:rPr lang="en-US" smtClean="0"/>
              <a:t>Responses That Help Communication</a:t>
            </a:r>
            <a:endParaRPr lang="en-US"/>
          </a:p>
        </p:txBody>
      </p:sp>
      <p:sp>
        <p:nvSpPr>
          <p:cNvPr id="200709" name="Rectangle 5"/>
          <p:cNvSpPr>
            <a:spLocks noGrp="1" noChangeArrowheads="1"/>
          </p:cNvSpPr>
          <p:nvPr>
            <p:ph sz="quarter" idx="1"/>
          </p:nvPr>
        </p:nvSpPr>
        <p:spPr>
          <a:xfrm>
            <a:off x="457200" y="1600200"/>
            <a:ext cx="5562600" cy="4525963"/>
          </a:xfrm>
        </p:spPr>
        <p:txBody>
          <a:bodyPr/>
          <a:lstStyle/>
          <a:p>
            <a:r>
              <a:rPr lang="en-US" sz="2400" smtClean="0"/>
              <a:t>Paraphrasing</a:t>
            </a:r>
          </a:p>
          <a:p>
            <a:pPr lvl="1"/>
            <a:r>
              <a:rPr lang="en-US" sz="2400" smtClean="0"/>
              <a:t>“So you’re thinking that...”</a:t>
            </a:r>
          </a:p>
          <a:p>
            <a:pPr lvl="1"/>
            <a:r>
              <a:rPr lang="en-US" sz="2400" smtClean="0"/>
              <a:t>“Sounds like you are concerned that...”</a:t>
            </a:r>
          </a:p>
          <a:p>
            <a:pPr lvl="1"/>
            <a:r>
              <a:rPr lang="en-US" sz="2400" smtClean="0"/>
              <a:t>“You feel...  because...”</a:t>
            </a:r>
          </a:p>
          <a:p>
            <a:pPr lvl="1"/>
            <a:r>
              <a:rPr lang="en-US" sz="2400" smtClean="0"/>
              <a:t>“I’m hearing that...”</a:t>
            </a:r>
          </a:p>
          <a:p>
            <a:pPr lvl="1"/>
            <a:r>
              <a:rPr lang="en-US" sz="2400" smtClean="0"/>
              <a:t>“Let me see if I understand what you are saying...”</a:t>
            </a:r>
            <a:endParaRPr lang="en-US" sz="2400" dirty="0"/>
          </a:p>
        </p:txBody>
      </p:sp>
      <p:pic>
        <p:nvPicPr>
          <p:cNvPr id="4" name="Picture 9" descr="iStock_000003119607XSmall"/>
          <p:cNvPicPr>
            <a:picLocks noChangeAspect="1" noChangeArrowheads="1"/>
          </p:cNvPicPr>
          <p:nvPr/>
        </p:nvPicPr>
        <p:blipFill>
          <a:blip r:embed="rId3" cstate="print"/>
          <a:srcRect/>
          <a:stretch>
            <a:fillRect/>
          </a:stretch>
        </p:blipFill>
        <p:spPr bwMode="auto">
          <a:xfrm rot="180000">
            <a:off x="5965948" y="1516955"/>
            <a:ext cx="2743200" cy="383779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Some Reminders</a:t>
            </a:r>
            <a:endParaRPr lang="en-US" dirty="0" smtClean="0"/>
          </a:p>
        </p:txBody>
      </p:sp>
      <p:graphicFrame>
        <p:nvGraphicFramePr>
          <p:cNvPr id="10" name="Content Placeholder 9"/>
          <p:cNvGraphicFramePr>
            <a:graphicFrameLocks noGrp="1"/>
          </p:cNvGraphicFramePr>
          <p:nvPr>
            <p:ph sz="quarter" idx="1"/>
          </p:nvPr>
        </p:nvGraphicFramePr>
        <p:xfrm>
          <a:off x="612775" y="1600200"/>
          <a:ext cx="8153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5" name="Rectangle 11"/>
          <p:cNvSpPr>
            <a:spLocks noGrp="1" noChangeArrowheads="1"/>
          </p:cNvSpPr>
          <p:nvPr>
            <p:ph type="title"/>
          </p:nvPr>
        </p:nvSpPr>
        <p:spPr/>
        <p:txBody>
          <a:bodyPr/>
          <a:lstStyle/>
          <a:p>
            <a:r>
              <a:rPr lang="en-US" smtClean="0"/>
              <a:t>Active Listening:</a:t>
            </a:r>
            <a:br>
              <a:rPr lang="en-US" smtClean="0"/>
            </a:br>
            <a:r>
              <a:rPr lang="en-US" smtClean="0"/>
              <a:t>It’s More Than Words</a:t>
            </a:r>
            <a:endParaRPr lang="en-US"/>
          </a:p>
        </p:txBody>
      </p:sp>
      <p:sp>
        <p:nvSpPr>
          <p:cNvPr id="13" name="Content Placeholder 12"/>
          <p:cNvSpPr>
            <a:spLocks noGrp="1"/>
          </p:cNvSpPr>
          <p:nvPr>
            <p:ph sz="quarter" idx="1"/>
          </p:nvPr>
        </p:nvSpPr>
        <p:spPr/>
        <p:txBody>
          <a:bodyPr/>
          <a:lstStyle/>
          <a:p>
            <a:r>
              <a:rPr lang="en-US" dirty="0" smtClean="0"/>
              <a:t>Paraphrasing</a:t>
            </a:r>
          </a:p>
          <a:p>
            <a:r>
              <a:rPr lang="en-US" dirty="0" smtClean="0"/>
              <a:t>Body Language</a:t>
            </a:r>
          </a:p>
          <a:p>
            <a:r>
              <a:rPr lang="en-US" dirty="0" smtClean="0"/>
              <a:t>Voice Tone</a:t>
            </a:r>
          </a:p>
          <a:p>
            <a:r>
              <a:rPr lang="en-US" dirty="0" smtClean="0"/>
              <a:t>Feeling Words</a:t>
            </a:r>
          </a:p>
          <a:p>
            <a:r>
              <a:rPr lang="en-US" dirty="0" smtClean="0"/>
              <a:t>Word Emphasis</a:t>
            </a:r>
          </a:p>
          <a:p>
            <a:r>
              <a:rPr lang="en-US" dirty="0" smtClean="0"/>
              <a:t>Emotions Behind the Words</a:t>
            </a:r>
          </a:p>
        </p:txBody>
      </p:sp>
      <p:pic>
        <p:nvPicPr>
          <p:cNvPr id="5" name="Picture 26" descr="iStock_000003262448XSmall"/>
          <p:cNvPicPr>
            <a:picLocks noChangeAspect="1" noChangeArrowheads="1"/>
          </p:cNvPicPr>
          <p:nvPr/>
        </p:nvPicPr>
        <p:blipFill>
          <a:blip r:embed="rId3" cstate="print"/>
          <a:srcRect/>
          <a:stretch>
            <a:fillRect/>
          </a:stretch>
        </p:blipFill>
        <p:spPr>
          <a:xfrm rot="180488">
            <a:off x="6246124" y="1438063"/>
            <a:ext cx="2481521" cy="371859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8" descr="iStock_000001312070XSmall"/>
          <p:cNvPicPr>
            <a:picLocks noChangeAspect="1" noChangeArrowheads="1"/>
          </p:cNvPicPr>
          <p:nvPr/>
        </p:nvPicPr>
        <p:blipFill>
          <a:blip r:embed="rId4" cstate="print"/>
          <a:srcRect/>
          <a:stretch>
            <a:fillRect/>
          </a:stretch>
        </p:blipFill>
        <p:spPr>
          <a:xfrm rot="364087">
            <a:off x="5943600" y="304800"/>
            <a:ext cx="2667000" cy="176895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4" descr="iStock_000001624654XSmall"/>
          <p:cNvPicPr>
            <a:picLocks noChangeAspect="1" noChangeArrowheads="1"/>
          </p:cNvPicPr>
          <p:nvPr/>
        </p:nvPicPr>
        <p:blipFill>
          <a:blip r:embed="rId5" cstate="print"/>
          <a:stretch>
            <a:fillRect/>
          </a:stretch>
        </p:blipFill>
        <p:spPr bwMode="auto">
          <a:xfrm rot="21082986">
            <a:off x="3857565" y="1952499"/>
            <a:ext cx="2808805" cy="1863725"/>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Verbals Matter</a:t>
            </a:r>
            <a:endParaRPr lang="en-US" dirty="0"/>
          </a:p>
        </p:txBody>
      </p:sp>
      <p:pic>
        <p:nvPicPr>
          <p:cNvPr id="6" name="5BP CEO Not our accident clip.wmv">
            <a:hlinkClick r:id="" action="ppaction://media"/>
          </p:cNvPr>
          <p:cNvPicPr>
            <a:picLocks noGrp="1" noRot="1" noChangeAspect="1"/>
          </p:cNvPicPr>
          <p:nvPr>
            <p:ph sz="quarter" idx="1"/>
            <a:videoFile r:link="rId1"/>
          </p:nvPr>
        </p:nvPicPr>
        <p:blipFill>
          <a:blip r:embed="rId4" cstate="print"/>
          <a:stretch>
            <a:fillRect/>
          </a:stretch>
        </p:blipFill>
        <p:spPr>
          <a:xfrm>
            <a:off x="1253067" y="1752600"/>
            <a:ext cx="6366933" cy="3581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defRPr/>
            </a:pPr>
            <a:r>
              <a:rPr lang="en-US" sz="3200" dirty="0" smtClean="0"/>
              <a:t>Using “Negatives” Confounds Communication</a:t>
            </a:r>
          </a:p>
        </p:txBody>
      </p:sp>
      <p:graphicFrame>
        <p:nvGraphicFramePr>
          <p:cNvPr id="4" name="Content Placeholder 3"/>
          <p:cNvGraphicFramePr>
            <a:graphicFrameLocks noGrp="1"/>
          </p:cNvGraphicFramePr>
          <p:nvPr>
            <p:ph sz="quarter" idx="1"/>
          </p:nvPr>
        </p:nvGraphicFramePr>
        <p:xfrm>
          <a:off x="571500" y="1752600"/>
          <a:ext cx="8001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smtClean="0"/>
              <a:t>Delivering Your Message</a:t>
            </a:r>
            <a:endParaRPr lang="en-US" dirty="0" smtClean="0"/>
          </a:p>
        </p:txBody>
      </p:sp>
      <p:sp>
        <p:nvSpPr>
          <p:cNvPr id="49155" name="Rectangle 3"/>
          <p:cNvSpPr>
            <a:spLocks noGrp="1" noChangeArrowheads="1"/>
          </p:cNvSpPr>
          <p:nvPr>
            <p:ph sz="quarter" idx="1"/>
          </p:nvPr>
        </p:nvSpPr>
        <p:spPr>
          <a:xfrm>
            <a:off x="612648" y="1600200"/>
            <a:ext cx="8153400" cy="4495800"/>
          </a:xfrm>
        </p:spPr>
        <p:txBody>
          <a:bodyPr/>
          <a:lstStyle/>
          <a:p>
            <a:pPr>
              <a:buNone/>
            </a:pPr>
            <a:r>
              <a:rPr lang="en-US" b="1" dirty="0" smtClean="0">
                <a:solidFill>
                  <a:schemeClr val="accent1">
                    <a:lumMod val="75000"/>
                  </a:schemeClr>
                </a:solidFill>
                <a:cs typeface="Arial" charset="0"/>
              </a:rPr>
              <a:t>Messages should include:</a:t>
            </a:r>
            <a:endParaRPr lang="en-US" sz="3600" dirty="0" smtClean="0">
              <a:solidFill>
                <a:schemeClr val="accent1">
                  <a:lumMod val="75000"/>
                </a:schemeClr>
              </a:solidFill>
              <a:cs typeface="Arial" charset="0"/>
            </a:endParaRPr>
          </a:p>
          <a:p>
            <a:r>
              <a:rPr lang="en-US" dirty="0" smtClean="0"/>
              <a:t>What your patient/Veteran want to know (i.e. address their top concerns first!)</a:t>
            </a:r>
          </a:p>
          <a:p>
            <a:r>
              <a:rPr lang="en-US" dirty="0" smtClean="0"/>
              <a:t>What you think is critical</a:t>
            </a:r>
          </a:p>
          <a:p>
            <a:r>
              <a:rPr lang="en-US" dirty="0" smtClean="0"/>
              <a:t>What they are likely to misunderstand, if you don’t address</a:t>
            </a:r>
          </a:p>
          <a:p>
            <a:r>
              <a:rPr lang="en-US" dirty="0" smtClean="0"/>
              <a:t>Sensitivity to emotions, concerns, values, etc.</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algn="ctr"/>
            <a:r>
              <a:rPr lang="en-US" sz="2000" dirty="0" smtClean="0"/>
              <a:t>Example:</a:t>
            </a:r>
            <a:r>
              <a:rPr lang="en-US" dirty="0" smtClean="0"/>
              <a:t/>
            </a:r>
            <a:br>
              <a:rPr lang="en-US" dirty="0" smtClean="0"/>
            </a:br>
            <a:r>
              <a:rPr lang="en-US" sz="4000" dirty="0" smtClean="0"/>
              <a:t>Operation Enduring Freedom Veteran</a:t>
            </a:r>
          </a:p>
        </p:txBody>
      </p:sp>
      <p:sp>
        <p:nvSpPr>
          <p:cNvPr id="68612" name="Rectangle 3"/>
          <p:cNvSpPr>
            <a:spLocks noGrp="1" noChangeArrowheads="1"/>
          </p:cNvSpPr>
          <p:nvPr>
            <p:ph sz="quarter" idx="1"/>
          </p:nvPr>
        </p:nvSpPr>
        <p:spPr>
          <a:xfrm>
            <a:off x="457200" y="1600200"/>
            <a:ext cx="5715000" cy="4525963"/>
          </a:xfrm>
        </p:spPr>
        <p:txBody>
          <a:bodyPr/>
          <a:lstStyle/>
          <a:p>
            <a:r>
              <a:rPr lang="en-US" sz="2400" dirty="0" smtClean="0"/>
              <a:t>24 year old healthy Veteran</a:t>
            </a:r>
          </a:p>
          <a:p>
            <a:r>
              <a:rPr lang="en-US" sz="2400" dirty="0" smtClean="0"/>
              <a:t>Deployed to Afghanistan for 1 year</a:t>
            </a:r>
          </a:p>
          <a:p>
            <a:r>
              <a:rPr lang="en-US" sz="2400" dirty="0" smtClean="0"/>
              <a:t>He was given 1 dose of anthrax vaccination prior to temporary suspension of the vaccine</a:t>
            </a:r>
          </a:p>
          <a:p>
            <a:r>
              <a:rPr lang="en-US" sz="2400" dirty="0" smtClean="0"/>
              <a:t>He has concern about why this occurred</a:t>
            </a:r>
          </a:p>
          <a:p>
            <a:pPr lvl="1"/>
            <a:r>
              <a:rPr lang="en-US" sz="2000" dirty="0" smtClean="0"/>
              <a:t>Vaccine safety</a:t>
            </a:r>
          </a:p>
          <a:p>
            <a:pPr lvl="1"/>
            <a:r>
              <a:rPr lang="en-US" sz="2000" dirty="0" smtClean="0"/>
              <a:t>Quality control/approval of the vaccine</a:t>
            </a:r>
          </a:p>
          <a:p>
            <a:pPr lvl="1"/>
            <a:r>
              <a:rPr lang="en-US" sz="2000" dirty="0" smtClean="0"/>
              <a:t>Involuntary</a:t>
            </a:r>
          </a:p>
        </p:txBody>
      </p:sp>
      <p:pic>
        <p:nvPicPr>
          <p:cNvPr id="13" name="Content Placeholder 5" descr="untitled.bmp"/>
          <p:cNvPicPr>
            <a:picLocks noGrp="1" noChangeAspect="1"/>
          </p:cNvPicPr>
          <p:nvPr>
            <p:ph sz="quarter" idx="2"/>
          </p:nvPr>
        </p:nvPicPr>
        <p:blipFill>
          <a:blip r:embed="rId3" cstate="print"/>
          <a:stretch>
            <a:fillRect/>
          </a:stretch>
        </p:blipFill>
        <p:spPr>
          <a:xfrm rot="397749">
            <a:off x="5878196" y="1458467"/>
            <a:ext cx="2922164" cy="1676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en-US" dirty="0" smtClean="0"/>
              <a:t>Risk Communication Approach</a:t>
            </a:r>
          </a:p>
        </p:txBody>
      </p:sp>
      <p:sp>
        <p:nvSpPr>
          <p:cNvPr id="69636" name="Rectangle 3"/>
          <p:cNvSpPr>
            <a:spLocks noGrp="1" noChangeArrowheads="1"/>
          </p:cNvSpPr>
          <p:nvPr>
            <p:ph sz="quarter" idx="1"/>
          </p:nvPr>
        </p:nvSpPr>
        <p:spPr/>
        <p:txBody>
          <a:bodyPr/>
          <a:lstStyle/>
          <a:p>
            <a:r>
              <a:rPr lang="en-US" sz="2800" dirty="0" smtClean="0"/>
              <a:t>Listen to Veteran’s concern about vaccine safety</a:t>
            </a:r>
          </a:p>
          <a:p>
            <a:r>
              <a:rPr lang="en-US" sz="2800" dirty="0" smtClean="0"/>
              <a:t>Explain the risk and benefits of vaccine </a:t>
            </a:r>
          </a:p>
          <a:p>
            <a:r>
              <a:rPr lang="en-US" sz="2800" dirty="0" smtClean="0"/>
              <a:t>Explain vaccine safety with appropriate language</a:t>
            </a:r>
          </a:p>
          <a:p>
            <a:r>
              <a:rPr lang="en-US" sz="2800" dirty="0" smtClean="0"/>
              <a:t>Acknowledge any “errors”</a:t>
            </a:r>
          </a:p>
          <a:p>
            <a:r>
              <a:rPr lang="en-US" sz="2800" dirty="0" smtClean="0"/>
              <a:t>Understand concern about voluntary vs. involuntary risk</a:t>
            </a:r>
          </a:p>
          <a:p>
            <a:r>
              <a:rPr lang="en-US" sz="2800" dirty="0" smtClean="0"/>
              <a:t>Check back on Veteran’s understanding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US" dirty="0" smtClean="0"/>
              <a:t>Provider/Veteran Communication</a:t>
            </a:r>
          </a:p>
        </p:txBody>
      </p:sp>
      <p:sp>
        <p:nvSpPr>
          <p:cNvPr id="29699" name="Rectangle 5"/>
          <p:cNvSpPr>
            <a:spLocks noGrp="1" noChangeArrowheads="1"/>
          </p:cNvSpPr>
          <p:nvPr>
            <p:ph sz="quarter" idx="1"/>
          </p:nvPr>
        </p:nvSpPr>
        <p:spPr>
          <a:xfrm>
            <a:off x="457200" y="1600200"/>
            <a:ext cx="6400800" cy="4525963"/>
          </a:xfrm>
        </p:spPr>
        <p:txBody>
          <a:bodyPr/>
          <a:lstStyle/>
          <a:p>
            <a:r>
              <a:rPr lang="en-US" sz="2400" dirty="0" smtClean="0"/>
              <a:t>Listen: Risk communication is two-way</a:t>
            </a:r>
          </a:p>
          <a:p>
            <a:pPr lvl="1"/>
            <a:r>
              <a:rPr lang="en-US" sz="2000" dirty="0" smtClean="0"/>
              <a:t>Veteran has much information to offer</a:t>
            </a:r>
          </a:p>
          <a:p>
            <a:r>
              <a:rPr lang="en-US" sz="2400" dirty="0" smtClean="0"/>
              <a:t>Recognize empathy and trust are extremely important</a:t>
            </a:r>
          </a:p>
          <a:p>
            <a:pPr lvl="1"/>
            <a:r>
              <a:rPr lang="en-US" sz="2000" dirty="0" smtClean="0"/>
              <a:t>Convey caring before information/science </a:t>
            </a:r>
          </a:p>
          <a:p>
            <a:r>
              <a:rPr lang="en-US" sz="2400" dirty="0" smtClean="0"/>
              <a:t>Explain key concepts </a:t>
            </a:r>
          </a:p>
          <a:p>
            <a:pPr lvl="1"/>
            <a:r>
              <a:rPr lang="en-US" sz="2000" dirty="0" smtClean="0"/>
              <a:t>Explain how exposure is determined </a:t>
            </a:r>
          </a:p>
          <a:p>
            <a:pPr lvl="1"/>
            <a:r>
              <a:rPr lang="en-US" sz="2000" dirty="0" smtClean="0"/>
              <a:t>Explain what a “syndrome is” </a:t>
            </a:r>
          </a:p>
          <a:p>
            <a:r>
              <a:rPr lang="en-US" sz="2400" dirty="0" smtClean="0"/>
              <a:t>Translate dose-response</a:t>
            </a:r>
          </a:p>
          <a:p>
            <a:pPr lvl="1"/>
            <a:r>
              <a:rPr lang="en-US" sz="2000" dirty="0" smtClean="0"/>
              <a:t>Assist with knowledge gap (e.g. that any level of exposure may cause harm)</a:t>
            </a:r>
          </a:p>
        </p:txBody>
      </p:sp>
      <p:pic>
        <p:nvPicPr>
          <p:cNvPr id="8" name="Picture 8" descr="C:\Documents and Settings\vhaeaschuaf\My Documents\My Pictures\Microsoft Clip Organizer\PH01644J.jpg"/>
          <p:cNvPicPr>
            <a:picLocks noGrp="1" noChangeAspect="1" noChangeArrowheads="1"/>
          </p:cNvPicPr>
          <p:nvPr>
            <p:ph sz="quarter" idx="2"/>
          </p:nvPr>
        </p:nvPicPr>
        <p:blipFill>
          <a:blip r:embed="rId3" cstate="print"/>
          <a:srcRect/>
          <a:stretch>
            <a:fillRect/>
          </a:stretch>
        </p:blipFill>
        <p:spPr bwMode="auto">
          <a:xfrm rot="289314">
            <a:off x="6641592" y="1519297"/>
            <a:ext cx="181660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r>
              <a:rPr lang="en-US" dirty="0" smtClean="0"/>
              <a:t>Provider/Veteran Communication</a:t>
            </a:r>
          </a:p>
        </p:txBody>
      </p:sp>
      <p:graphicFrame>
        <p:nvGraphicFramePr>
          <p:cNvPr id="4" name="Content Placeholder 3"/>
          <p:cNvGraphicFramePr>
            <a:graphicFrameLocks noGrp="1"/>
          </p:cNvGraphicFramePr>
          <p:nvPr>
            <p:ph sz="quarter" idx="1"/>
          </p:nvPr>
        </p:nvGraphicFramePr>
        <p:xfrm>
          <a:off x="495300" y="1600200"/>
          <a:ext cx="8153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p:nvPr>
        </p:nvSpPr>
        <p:spPr/>
        <p:txBody>
          <a:bodyPr/>
          <a:lstStyle/>
          <a:p>
            <a:r>
              <a:rPr lang="en-US" dirty="0" smtClean="0"/>
              <a:t>Provider/Veteran Communication</a:t>
            </a:r>
            <a:endParaRPr lang="en-US" dirty="0"/>
          </a:p>
        </p:txBody>
      </p:sp>
      <p:sp>
        <p:nvSpPr>
          <p:cNvPr id="206853" name="Rectangle 5"/>
          <p:cNvSpPr>
            <a:spLocks noGrp="1" noChangeArrowheads="1"/>
          </p:cNvSpPr>
          <p:nvPr>
            <p:ph sz="quarter" idx="1"/>
          </p:nvPr>
        </p:nvSpPr>
        <p:spPr/>
        <p:txBody>
          <a:bodyPr/>
          <a:lstStyle/>
          <a:p>
            <a:pPr>
              <a:lnSpc>
                <a:spcPct val="90000"/>
              </a:lnSpc>
            </a:pPr>
            <a:r>
              <a:rPr lang="en-US" sz="2800" dirty="0"/>
              <a:t>Not having the answer - </a:t>
            </a:r>
            <a:r>
              <a:rPr lang="en-US" sz="2800" dirty="0" smtClean="0"/>
              <a:t>is </a:t>
            </a:r>
            <a:r>
              <a:rPr lang="en-US" sz="2800" dirty="0"/>
              <a:t>ok!  You don’t have to but…</a:t>
            </a:r>
          </a:p>
          <a:p>
            <a:pPr lvl="1">
              <a:lnSpc>
                <a:spcPct val="90000"/>
              </a:lnSpc>
            </a:pPr>
            <a:r>
              <a:rPr lang="en-US" sz="2400" dirty="0"/>
              <a:t>Be sure to follow up - where else can they get information/ who else can </a:t>
            </a:r>
            <a:r>
              <a:rPr lang="en-US" sz="2400" dirty="0" smtClean="0"/>
              <a:t>help; concept of watchful waiting</a:t>
            </a:r>
            <a:endParaRPr lang="en-US" sz="2400" dirty="0"/>
          </a:p>
          <a:p>
            <a:pPr lvl="1">
              <a:lnSpc>
                <a:spcPct val="90000"/>
              </a:lnSpc>
            </a:pPr>
            <a:r>
              <a:rPr lang="en-US" sz="2400" dirty="0"/>
              <a:t>Avoid negative responses</a:t>
            </a:r>
          </a:p>
          <a:p>
            <a:pPr lvl="2">
              <a:lnSpc>
                <a:spcPct val="90000"/>
              </a:lnSpc>
            </a:pPr>
            <a:r>
              <a:rPr lang="en-US" sz="2000" dirty="0" smtClean="0"/>
              <a:t>“I don’t have time to answer your concerns.”</a:t>
            </a:r>
            <a:endParaRPr lang="en-US" sz="2000" dirty="0"/>
          </a:p>
          <a:p>
            <a:pPr lvl="2">
              <a:lnSpc>
                <a:spcPct val="90000"/>
              </a:lnSpc>
            </a:pPr>
            <a:r>
              <a:rPr lang="en-US" sz="2000" dirty="0" smtClean="0"/>
              <a:t>“I agree with you but I can’t say that…”</a:t>
            </a:r>
            <a:endParaRPr lang="en-US" sz="2000" dirty="0"/>
          </a:p>
          <a:p>
            <a:pPr lvl="2">
              <a:lnSpc>
                <a:spcPct val="90000"/>
              </a:lnSpc>
            </a:pPr>
            <a:r>
              <a:rPr lang="en-US" sz="2000" dirty="0"/>
              <a:t>“I don’t </a:t>
            </a:r>
            <a:r>
              <a:rPr lang="en-US" sz="2000" dirty="0" smtClean="0"/>
              <a:t>think I can help you.”</a:t>
            </a:r>
            <a:endParaRPr lang="en-US" sz="2000" dirty="0"/>
          </a:p>
          <a:p>
            <a:pPr lvl="2">
              <a:lnSpc>
                <a:spcPct val="90000"/>
              </a:lnSpc>
            </a:pPr>
            <a:r>
              <a:rPr lang="en-US" sz="2000" dirty="0" smtClean="0"/>
              <a:t>“You wouldn’t feel so badly if  you would just lose weigh and stop smoking.”</a:t>
            </a:r>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en-US" smtClean="0"/>
              <a:t>Do’s and Don’ts</a:t>
            </a:r>
          </a:p>
        </p:txBody>
      </p:sp>
      <p:graphicFrame>
        <p:nvGraphicFramePr>
          <p:cNvPr id="4" name="Diagram 3"/>
          <p:cNvGraphicFramePr/>
          <p:nvPr/>
        </p:nvGraphicFramePr>
        <p:xfrm>
          <a:off x="152400" y="1371600"/>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War Related Illness &amp; Injury Study Center (WRIISC)</a:t>
            </a:r>
            <a:endParaRPr lang="en-US" dirty="0"/>
          </a:p>
        </p:txBody>
      </p:sp>
      <p:sp>
        <p:nvSpPr>
          <p:cNvPr id="3" name="Content Placeholder 2"/>
          <p:cNvSpPr>
            <a:spLocks noGrp="1"/>
          </p:cNvSpPr>
          <p:nvPr>
            <p:ph sz="quarter" idx="1"/>
          </p:nvPr>
        </p:nvSpPr>
        <p:spPr/>
        <p:txBody>
          <a:bodyPr/>
          <a:lstStyle/>
          <a:p>
            <a:r>
              <a:rPr lang="en-US" sz="2200" dirty="0" smtClean="0"/>
              <a:t>WRIISC (pronounced “risk”) is a National Program in three locations (CA, DC, and NJ)</a:t>
            </a:r>
          </a:p>
          <a:p>
            <a:r>
              <a:rPr lang="en-US" sz="2200" dirty="0" smtClean="0"/>
              <a:t>Expert “second opinion” resource on issues regarding post-deployment health</a:t>
            </a:r>
          </a:p>
          <a:p>
            <a:r>
              <a:rPr lang="en-US" sz="2200" dirty="0" smtClean="0"/>
              <a:t>Four areas: Research, Clinical, Education, and Risk Communication </a:t>
            </a:r>
          </a:p>
          <a:p>
            <a:r>
              <a:rPr lang="en-US" sz="2200" dirty="0" smtClean="0"/>
              <a:t>We provide clinical evaluations for Veterans with difficult to diagnose conditions and/or deployment related exposure  concerns</a:t>
            </a:r>
          </a:p>
          <a:p>
            <a:r>
              <a:rPr lang="en-US" sz="2200" dirty="0" smtClean="0"/>
              <a:t>This Webinar series is part of our efforts to educate the VA Provider community</a:t>
            </a:r>
            <a:endParaRPr lang="en-US" sz="2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smtClean="0"/>
              <a:t>Summary</a:t>
            </a:r>
          </a:p>
        </p:txBody>
      </p:sp>
      <p:graphicFrame>
        <p:nvGraphicFramePr>
          <p:cNvPr id="4" name="Content Placeholder 3"/>
          <p:cNvGraphicFramePr>
            <a:graphicFrameLocks noGrp="1"/>
          </p:cNvGraphicFramePr>
          <p:nvPr>
            <p:ph sz="quarter" idx="1"/>
          </p:nvPr>
        </p:nvGraphicFramePr>
        <p:xfrm>
          <a:off x="685800" y="1524001"/>
          <a:ext cx="8229600"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References</a:t>
            </a:r>
            <a:endParaRPr lang="en-US" dirty="0"/>
          </a:p>
        </p:txBody>
      </p:sp>
      <p:sp>
        <p:nvSpPr>
          <p:cNvPr id="3" name="Content Placeholder 2"/>
          <p:cNvSpPr>
            <a:spLocks noGrp="1"/>
          </p:cNvSpPr>
          <p:nvPr>
            <p:ph sz="quarter" idx="1"/>
          </p:nvPr>
        </p:nvSpPr>
        <p:spPr/>
        <p:txBody>
          <a:bodyPr/>
          <a:lstStyle/>
          <a:p>
            <a:r>
              <a:rPr lang="en-US" sz="1600" u="sng" dirty="0" smtClean="0">
                <a:latin typeface="Arial" pitchFamily="34" charset="0"/>
                <a:cs typeface="Arial" pitchFamily="34" charset="0"/>
              </a:rPr>
              <a:t>The Perception of Risk</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Slovic</a:t>
            </a:r>
            <a:r>
              <a:rPr lang="en-US" sz="1600" dirty="0" smtClean="0">
                <a:latin typeface="Arial" pitchFamily="34" charset="0"/>
                <a:cs typeface="Arial" pitchFamily="34" charset="0"/>
              </a:rPr>
              <a:t>, P. (ed.) (pp.80-103) </a:t>
            </a:r>
            <a:r>
              <a:rPr lang="en-US" sz="1600" dirty="0" err="1" smtClean="0">
                <a:latin typeface="Arial" pitchFamily="34" charset="0"/>
                <a:cs typeface="Arial" pitchFamily="34" charset="0"/>
              </a:rPr>
              <a:t>Earthscan</a:t>
            </a:r>
            <a:r>
              <a:rPr lang="en-US" sz="1600" dirty="0" smtClean="0">
                <a:latin typeface="Arial" pitchFamily="34" charset="0"/>
                <a:cs typeface="Arial" pitchFamily="34" charset="0"/>
              </a:rPr>
              <a:t> Publications Ltd, London 2000.</a:t>
            </a:r>
          </a:p>
          <a:p>
            <a:r>
              <a:rPr lang="en-US" sz="1600" dirty="0" err="1" smtClean="0">
                <a:latin typeface="Arial" pitchFamily="34" charset="0"/>
                <a:cs typeface="Arial" pitchFamily="34" charset="0"/>
              </a:rPr>
              <a:t>Scammell</a:t>
            </a:r>
            <a:r>
              <a:rPr lang="en-US" sz="1600" dirty="0" smtClean="0">
                <a:latin typeface="Arial" pitchFamily="34" charset="0"/>
                <a:cs typeface="Arial" pitchFamily="34" charset="0"/>
              </a:rPr>
              <a:t>, M., </a:t>
            </a:r>
            <a:r>
              <a:rPr lang="en-US" sz="1600" dirty="0" err="1" smtClean="0">
                <a:latin typeface="Arial" pitchFamily="34" charset="0"/>
                <a:cs typeface="Arial" pitchFamily="34" charset="0"/>
              </a:rPr>
              <a:t>Senier</a:t>
            </a:r>
            <a:r>
              <a:rPr lang="en-US" sz="1600" dirty="0" smtClean="0">
                <a:latin typeface="Arial" pitchFamily="34" charset="0"/>
                <a:cs typeface="Arial" pitchFamily="34" charset="0"/>
              </a:rPr>
              <a:t>, L., </a:t>
            </a:r>
            <a:r>
              <a:rPr lang="en-US" sz="1600" dirty="0" err="1" smtClean="0">
                <a:latin typeface="Arial" pitchFamily="34" charset="0"/>
                <a:cs typeface="Arial" pitchFamily="34" charset="0"/>
              </a:rPr>
              <a:t>Darrah-Okike</a:t>
            </a:r>
            <a:r>
              <a:rPr lang="en-US" sz="1600" dirty="0" smtClean="0">
                <a:latin typeface="Arial" pitchFamily="34" charset="0"/>
                <a:cs typeface="Arial" pitchFamily="34" charset="0"/>
              </a:rPr>
              <a:t>, J., Brown, P., Santos, S.L. “Tangible evidence, trust and power: Public perceptions of community environmental health studies”  </a:t>
            </a:r>
            <a:r>
              <a:rPr lang="en-US" sz="1600" u="sng" dirty="0" smtClean="0">
                <a:latin typeface="Arial" pitchFamily="34" charset="0"/>
                <a:cs typeface="Arial" pitchFamily="34" charset="0"/>
              </a:rPr>
              <a:t>Social Science &amp; Medicine </a:t>
            </a:r>
            <a:r>
              <a:rPr lang="en-US" sz="1600" dirty="0" err="1" smtClean="0">
                <a:latin typeface="Arial" pitchFamily="34" charset="0"/>
                <a:cs typeface="Arial" pitchFamily="34" charset="0"/>
              </a:rPr>
              <a:t>Vol</a:t>
            </a:r>
            <a:r>
              <a:rPr lang="en-US" sz="1600" dirty="0" smtClean="0">
                <a:latin typeface="Arial" pitchFamily="34" charset="0"/>
                <a:cs typeface="Arial" pitchFamily="34" charset="0"/>
              </a:rPr>
              <a:t> 68, issue 1, January 2009, 143-153.</a:t>
            </a:r>
          </a:p>
          <a:p>
            <a:pPr hangingPunct="0"/>
            <a:r>
              <a:rPr lang="en-US" sz="1600" dirty="0" smtClean="0">
                <a:latin typeface="Arial" pitchFamily="34" charset="0"/>
                <a:cs typeface="Arial" pitchFamily="34" charset="0"/>
              </a:rPr>
              <a:t>Santos, S.L. “Risk Communication”. In </a:t>
            </a:r>
            <a:r>
              <a:rPr lang="en-US" sz="1600" u="sng" dirty="0" smtClean="0">
                <a:latin typeface="Arial" pitchFamily="34" charset="0"/>
                <a:cs typeface="Arial" pitchFamily="34" charset="0"/>
              </a:rPr>
              <a:t>Environmental Health Risk Assessment. </a:t>
            </a:r>
            <a:r>
              <a:rPr lang="en-US" sz="1600" dirty="0" smtClean="0">
                <a:latin typeface="Arial" pitchFamily="34" charset="0"/>
                <a:cs typeface="Arial" pitchFamily="34" charset="0"/>
              </a:rPr>
              <a:t>M. Robson &amp; W. </a:t>
            </a:r>
            <a:r>
              <a:rPr lang="en-US" sz="1600" dirty="0" err="1" smtClean="0">
                <a:latin typeface="Arial" pitchFamily="34" charset="0"/>
                <a:cs typeface="Arial" pitchFamily="34" charset="0"/>
              </a:rPr>
              <a:t>Toscano</a:t>
            </a:r>
            <a:r>
              <a:rPr lang="en-US" sz="1600" dirty="0" smtClean="0">
                <a:latin typeface="Arial" pitchFamily="34" charset="0"/>
                <a:cs typeface="Arial" pitchFamily="34" charset="0"/>
              </a:rPr>
              <a:t> eds.(pp.463-486) Association of Schools of Public Health (Sponsor) </a:t>
            </a:r>
            <a:r>
              <a:rPr lang="en-US" sz="1600" dirty="0" err="1" smtClean="0">
                <a:latin typeface="Arial" pitchFamily="34" charset="0"/>
                <a:cs typeface="Arial" pitchFamily="34" charset="0"/>
              </a:rPr>
              <a:t>Josey</a:t>
            </a:r>
            <a:r>
              <a:rPr lang="en-US" sz="1600" dirty="0" smtClean="0">
                <a:latin typeface="Arial" pitchFamily="34" charset="0"/>
                <a:cs typeface="Arial" pitchFamily="34" charset="0"/>
              </a:rPr>
              <a:t>-Bass, San Francisco, CA 2007.</a:t>
            </a:r>
          </a:p>
          <a:p>
            <a:pPr hangingPunct="0"/>
            <a:r>
              <a:rPr lang="en-US" sz="1600" dirty="0" smtClean="0">
                <a:latin typeface="Arial" pitchFamily="34" charset="0"/>
                <a:cs typeface="Arial" pitchFamily="34" charset="0"/>
              </a:rPr>
              <a:t>Lundgren, R.E., </a:t>
            </a:r>
            <a:r>
              <a:rPr lang="en-US" sz="1600" dirty="0" err="1" smtClean="0">
                <a:latin typeface="Arial" pitchFamily="34" charset="0"/>
                <a:cs typeface="Arial" pitchFamily="34" charset="0"/>
              </a:rPr>
              <a:t>McMakin</a:t>
            </a:r>
            <a:r>
              <a:rPr lang="en-US" sz="1600" dirty="0" smtClean="0">
                <a:latin typeface="Arial" pitchFamily="34" charset="0"/>
                <a:cs typeface="Arial" pitchFamily="34" charset="0"/>
              </a:rPr>
              <a:t>, A.H., </a:t>
            </a:r>
            <a:r>
              <a:rPr lang="en-US" sz="1600" u="sng" dirty="0" smtClean="0">
                <a:latin typeface="Arial" pitchFamily="34" charset="0"/>
                <a:cs typeface="Arial" pitchFamily="34" charset="0"/>
              </a:rPr>
              <a:t>Risk Communication:  A Handbook for Communicating Environmental, Safety, and Health Risks, </a:t>
            </a:r>
            <a:r>
              <a:rPr lang="en-US" sz="1600" dirty="0" smtClean="0">
                <a:latin typeface="Arial" pitchFamily="34" charset="0"/>
                <a:cs typeface="Arial" pitchFamily="34" charset="0"/>
              </a:rPr>
              <a:t>4</a:t>
            </a:r>
            <a:r>
              <a:rPr lang="en-US" sz="1600" baseline="30000" dirty="0" smtClean="0">
                <a:latin typeface="Arial" pitchFamily="34" charset="0"/>
                <a:cs typeface="Arial" pitchFamily="34" charset="0"/>
              </a:rPr>
              <a:t>th</a:t>
            </a:r>
            <a:r>
              <a:rPr lang="en-US" sz="1600" dirty="0" smtClean="0">
                <a:latin typeface="Arial" pitchFamily="34" charset="0"/>
                <a:cs typeface="Arial" pitchFamily="34" charset="0"/>
              </a:rPr>
              <a:t> edition, John Wiley &amp; Sons, Inc, Hoboken, NJ, 2009</a:t>
            </a:r>
          </a:p>
          <a:p>
            <a:pPr hangingPunct="0"/>
            <a:r>
              <a:rPr lang="en-US" sz="1400" dirty="0" smtClean="0">
                <a:latin typeface="Arial" pitchFamily="34" charset="0"/>
                <a:cs typeface="Arial" pitchFamily="34" charset="0"/>
              </a:rPr>
              <a:t> </a:t>
            </a:r>
            <a:r>
              <a:rPr lang="en-US" sz="1600" dirty="0" smtClean="0">
                <a:latin typeface="Arial" pitchFamily="34" charset="0"/>
                <a:cs typeface="Arial" pitchFamily="34" charset="0"/>
              </a:rPr>
              <a:t>Santos, S.L. and McCallum, David B., “Communicating to the Public:  Using Risk Comparisons”, </a:t>
            </a:r>
            <a:r>
              <a:rPr lang="en-US" sz="1600" u="sng" dirty="0" smtClean="0">
                <a:latin typeface="Arial" pitchFamily="34" charset="0"/>
                <a:cs typeface="Arial" pitchFamily="34" charset="0"/>
              </a:rPr>
              <a:t>Human and Ecological Risk Assessment Journal, </a:t>
            </a:r>
            <a:r>
              <a:rPr lang="en-US" sz="1600" dirty="0" smtClean="0">
                <a:latin typeface="Arial" pitchFamily="34" charset="0"/>
                <a:cs typeface="Arial" pitchFamily="34" charset="0"/>
              </a:rPr>
              <a:t>CRC Press, Vol. 3, No 6, December 1997</a:t>
            </a:r>
          </a:p>
          <a:p>
            <a:pPr hangingPunct="0"/>
            <a:endParaRPr lang="en-US" sz="16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Related Illness &amp; Injury Study Center (WRIISC)</a:t>
            </a:r>
            <a:endParaRPr lang="en-US" dirty="0"/>
          </a:p>
        </p:txBody>
      </p:sp>
      <p:sp>
        <p:nvSpPr>
          <p:cNvPr id="3" name="Content Placeholder 2"/>
          <p:cNvSpPr>
            <a:spLocks noGrp="1"/>
          </p:cNvSpPr>
          <p:nvPr>
            <p:ph sz="quarter" idx="1"/>
          </p:nvPr>
        </p:nvSpPr>
        <p:spPr/>
        <p:txBody>
          <a:bodyPr/>
          <a:lstStyle/>
          <a:p>
            <a:r>
              <a:rPr lang="en-US" sz="2200" dirty="0" smtClean="0"/>
              <a:t>WRIISC is a National Program in three locations (CA, DC, and NJ)</a:t>
            </a:r>
          </a:p>
          <a:p>
            <a:r>
              <a:rPr lang="en-US" sz="2200" dirty="0" smtClean="0"/>
              <a:t>Expert “second opinion” resource on issues regarding post-deployment health</a:t>
            </a:r>
          </a:p>
          <a:p>
            <a:r>
              <a:rPr lang="en-US" sz="2200" dirty="0" smtClean="0"/>
              <a:t>Four areas: Research, Clinical, Education, and Risk Communication </a:t>
            </a:r>
          </a:p>
          <a:p>
            <a:r>
              <a:rPr lang="en-US" sz="2200" dirty="0" smtClean="0"/>
              <a:t>We provide clinical evaluations for Veterans with difficult to diagnose conditions and/or deployment related exposure  concerns</a:t>
            </a:r>
          </a:p>
          <a:p>
            <a:r>
              <a:rPr lang="en-US" sz="2200" dirty="0" smtClean="0"/>
              <a:t>What’s next: Upcoming Webinars in May and June. Upcoming  WRIISC conferences on </a:t>
            </a:r>
            <a:r>
              <a:rPr lang="en-US" sz="2200" dirty="0" smtClean="0">
                <a:solidFill>
                  <a:schemeClr val="accent1">
                    <a:lumMod val="75000"/>
                  </a:schemeClr>
                </a:solidFill>
              </a:rPr>
              <a:t>March 30-31 </a:t>
            </a:r>
            <a:r>
              <a:rPr lang="en-US" sz="2200" i="1" dirty="0" smtClean="0"/>
              <a:t>Caring for Veterans with Post Deployment Concerns: Past, Present and Future, </a:t>
            </a:r>
            <a:r>
              <a:rPr lang="en-US" sz="2200" dirty="0" smtClean="0"/>
              <a:t>Seattle Washington; and </a:t>
            </a:r>
            <a:r>
              <a:rPr lang="en-US" sz="2200" i="1" dirty="0" smtClean="0"/>
              <a:t>Caring for Veterans: Moving Forward in Providing Quality Care</a:t>
            </a:r>
            <a:r>
              <a:rPr lang="en-US" sz="2200" dirty="0" smtClean="0"/>
              <a:t>, </a:t>
            </a:r>
            <a:r>
              <a:rPr lang="en-US" sz="2200" dirty="0" smtClean="0">
                <a:solidFill>
                  <a:schemeClr val="accent1">
                    <a:lumMod val="75000"/>
                  </a:schemeClr>
                </a:solidFill>
              </a:rPr>
              <a:t>August 9-10</a:t>
            </a:r>
            <a:r>
              <a:rPr lang="en-US" sz="2200" dirty="0" smtClean="0"/>
              <a:t>, Washington DC.</a:t>
            </a:r>
            <a:endParaRPr lang="en-US" sz="2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mtClean="0"/>
              <a:t>WRIISC Referrals</a:t>
            </a:r>
          </a:p>
        </p:txBody>
      </p:sp>
      <p:sp>
        <p:nvSpPr>
          <p:cNvPr id="76803" name="Content Placeholder 2"/>
          <p:cNvSpPr>
            <a:spLocks noGrp="1"/>
          </p:cNvSpPr>
          <p:nvPr>
            <p:ph sz="quarter" idx="1"/>
          </p:nvPr>
        </p:nvSpPr>
        <p:spPr/>
        <p:txBody>
          <a:bodyPr/>
          <a:lstStyle/>
          <a:p>
            <a:r>
              <a:rPr lang="en-US" dirty="0" smtClean="0"/>
              <a:t>WRIISC National Referral Program</a:t>
            </a:r>
          </a:p>
          <a:p>
            <a:pPr lvl="1" eaLnBrk="1" hangingPunct="1"/>
            <a:r>
              <a:rPr lang="en-US" dirty="0" smtClean="0"/>
              <a:t>Second opinion evaluations for Veterans</a:t>
            </a:r>
          </a:p>
          <a:p>
            <a:pPr lvl="1" eaLnBrk="1" hangingPunct="1"/>
            <a:r>
              <a:rPr lang="en-US" dirty="0" smtClean="0"/>
              <a:t>Please visit our website for referral information: </a:t>
            </a:r>
            <a:r>
              <a:rPr lang="en-US" dirty="0" smtClean="0">
                <a:solidFill>
                  <a:schemeClr val="accent2">
                    <a:lumMod val="75000"/>
                  </a:schemeClr>
                </a:solidFill>
              </a:rPr>
              <a:t>http://www.warrelatedillness.va.gov/referral.asp</a:t>
            </a:r>
          </a:p>
          <a:p>
            <a:pPr lvl="2" eaLnBrk="1" hangingPunct="1"/>
            <a:r>
              <a:rPr lang="en-US" dirty="0" smtClean="0"/>
              <a:t>Complete WRIISC Assessment Form in CPRS</a:t>
            </a:r>
          </a:p>
          <a:p>
            <a:pPr lvl="2" eaLnBrk="1" hangingPunct="1"/>
            <a:r>
              <a:rPr lang="en-US" dirty="0" smtClean="0"/>
              <a:t>Fax Pre-Screen Application and DD-214</a:t>
            </a:r>
          </a:p>
          <a:p>
            <a:pPr lvl="2" eaLnBrk="1" hangingPunct="1"/>
            <a:endParaRPr lang="en-US" dirty="0" smtClean="0"/>
          </a:p>
          <a:p>
            <a:pPr lvl="1" eaLnBrk="1" hangingPunct="1">
              <a:buFont typeface="Wingdings 2" pitchFamily="18" charset="2"/>
              <a:buNone/>
            </a:pPr>
            <a:endParaRPr lang="en-US" dirty="0" smtClean="0"/>
          </a:p>
        </p:txBody>
      </p:sp>
      <p:pic>
        <p:nvPicPr>
          <p:cNvPr id="2050" name="Picture 2" descr="C:\Documents and Settings\vhaeaschuaf\Local Settings\Temporary Internet Files\Content.IE5\GW5SQI2I\MP900448637[1].jpg"/>
          <p:cNvPicPr>
            <a:picLocks noChangeAspect="1" noChangeArrowheads="1"/>
          </p:cNvPicPr>
          <p:nvPr/>
        </p:nvPicPr>
        <p:blipFill>
          <a:blip r:embed="rId3" cstate="print"/>
          <a:srcRect/>
          <a:stretch>
            <a:fillRect/>
          </a:stretch>
        </p:blipFill>
        <p:spPr bwMode="auto">
          <a:xfrm rot="545380">
            <a:off x="6286500" y="390647"/>
            <a:ext cx="2247900" cy="149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sz="quarter" idx="1"/>
          </p:nvPr>
        </p:nvSpPr>
        <p:spPr/>
        <p:txBody>
          <a:bodyPr/>
          <a:lstStyle/>
          <a:p>
            <a:r>
              <a:rPr lang="en-US" dirty="0" smtClean="0"/>
              <a:t>Visit our National Web site:</a:t>
            </a:r>
          </a:p>
          <a:p>
            <a:pPr lvl="1"/>
            <a:r>
              <a:rPr lang="en-US" dirty="0" smtClean="0">
                <a:solidFill>
                  <a:schemeClr val="accent2">
                    <a:lumMod val="75000"/>
                  </a:schemeClr>
                </a:solidFill>
              </a:rPr>
              <a:t>www.warrelatedillness.va.gov</a:t>
            </a:r>
            <a:endParaRPr lang="en-US" dirty="0" smtClean="0"/>
          </a:p>
          <a:p>
            <a:r>
              <a:rPr lang="en-US" dirty="0" smtClean="0"/>
              <a:t>Or call one of our three centers:</a:t>
            </a:r>
          </a:p>
          <a:p>
            <a:pPr lvl="1"/>
            <a:r>
              <a:rPr lang="en-US" dirty="0" smtClean="0"/>
              <a:t>East Orange, NJ– 800-248-8005</a:t>
            </a:r>
          </a:p>
          <a:p>
            <a:pPr lvl="1"/>
            <a:r>
              <a:rPr lang="en-US" dirty="0" smtClean="0"/>
              <a:t>Palo Alto, CA– 888-482-4376</a:t>
            </a:r>
          </a:p>
          <a:p>
            <a:pPr lvl="1"/>
            <a:r>
              <a:rPr lang="en-US" dirty="0" smtClean="0"/>
              <a:t>Washington, DC– 800-722-8340</a:t>
            </a:r>
            <a:endParaRPr lang="en-US" dirty="0"/>
          </a:p>
        </p:txBody>
      </p:sp>
      <p:pic>
        <p:nvPicPr>
          <p:cNvPr id="3075" name="Picture 3" descr="C:\Documents and Settings\vhaeaschuaf\Local Settings\Temporary Internet Files\Content.IE5\GW5SQI2I\MP900442453[1].jpg"/>
          <p:cNvPicPr>
            <a:picLocks noChangeAspect="1" noChangeArrowheads="1"/>
          </p:cNvPicPr>
          <p:nvPr/>
        </p:nvPicPr>
        <p:blipFill>
          <a:blip r:embed="rId3" cstate="print"/>
          <a:srcRect/>
          <a:stretch>
            <a:fillRect/>
          </a:stretch>
        </p:blipFill>
        <p:spPr bwMode="auto">
          <a:xfrm rot="264756">
            <a:off x="6486739" y="2806581"/>
            <a:ext cx="2297126" cy="1526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Documents and Settings\vhaeaschuaf\Local Settings\Temporary Internet Files\Content.IE5\AMX0C2KO\MP900309263[1].jpg"/>
          <p:cNvPicPr>
            <a:picLocks noChangeAspect="1" noChangeArrowheads="1"/>
          </p:cNvPicPr>
          <p:nvPr/>
        </p:nvPicPr>
        <p:blipFill>
          <a:blip r:embed="rId4" cstate="print"/>
          <a:srcRect/>
          <a:stretch>
            <a:fillRect/>
          </a:stretch>
        </p:blipFill>
        <p:spPr bwMode="auto">
          <a:xfrm rot="723516">
            <a:off x="6215279" y="1462602"/>
            <a:ext cx="1905000" cy="1247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p:txBody>
          <a:bodyPr/>
          <a:lstStyle/>
          <a:p>
            <a:r>
              <a:rPr lang="en-US" smtClean="0"/>
              <a:t>What We’ll Cover</a:t>
            </a:r>
            <a:endParaRPr lang="en-US" dirty="0" smtClean="0"/>
          </a:p>
        </p:txBody>
      </p:sp>
      <p:sp>
        <p:nvSpPr>
          <p:cNvPr id="49" name="Text Placeholder 48"/>
          <p:cNvSpPr>
            <a:spLocks noGrp="1"/>
          </p:cNvSpPr>
          <p:nvPr>
            <p:ph type="body" sz="half" idx="1"/>
          </p:nvPr>
        </p:nvSpPr>
        <p:spPr>
          <a:xfrm>
            <a:off x="304800" y="1717675"/>
            <a:ext cx="4419600" cy="4530725"/>
          </a:xfrm>
        </p:spPr>
        <p:txBody>
          <a:bodyPr/>
          <a:lstStyle/>
          <a:p>
            <a:r>
              <a:rPr lang="en-US" sz="2400" dirty="0" smtClean="0"/>
              <a:t>What is Risk Communication and why is it important?</a:t>
            </a:r>
          </a:p>
          <a:p>
            <a:r>
              <a:rPr lang="en-US" sz="2400" dirty="0" smtClean="0"/>
              <a:t>Principles of risk communication </a:t>
            </a:r>
          </a:p>
          <a:p>
            <a:r>
              <a:rPr lang="en-US" sz="2400" dirty="0" smtClean="0"/>
              <a:t>Understanding risk perception and how it effects communication </a:t>
            </a:r>
          </a:p>
          <a:p>
            <a:r>
              <a:rPr lang="en-US" sz="2400" dirty="0" smtClean="0"/>
              <a:t>Importance of trust &amp; credibility</a:t>
            </a:r>
          </a:p>
          <a:p>
            <a:r>
              <a:rPr lang="en-US" sz="2400" dirty="0" smtClean="0"/>
              <a:t>Do’s and Don’ts of provider-Veteran communication  </a:t>
            </a:r>
          </a:p>
          <a:p>
            <a:endParaRPr lang="en-US" sz="2400" dirty="0"/>
          </a:p>
        </p:txBody>
      </p:sp>
      <p:pic>
        <p:nvPicPr>
          <p:cNvPr id="4101" name="Picture 1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rot="180000">
            <a:off x="5334000" y="1487285"/>
            <a:ext cx="3048000" cy="205263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10" descr="00076827"/>
          <p:cNvPicPr>
            <a:picLocks noGrp="1" noChangeAspect="1" noChangeArrowheads="1"/>
          </p:cNvPicPr>
          <p:nvPr>
            <p:ph sz="half" idx="2"/>
          </p:nvPr>
        </p:nvPicPr>
        <p:blipFill>
          <a:blip r:embed="rId4" cstate="print"/>
          <a:stretch>
            <a:fillRect/>
          </a:stretch>
        </p:blipFill>
        <p:spPr>
          <a:xfrm rot="-120000">
            <a:off x="5407583" y="3505200"/>
            <a:ext cx="1374217" cy="2057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sz="3600" smtClean="0"/>
              <a:t>The Role of Risk Communication in Communicating with Veterans</a:t>
            </a:r>
            <a:endParaRPr lang="en-US" sz="3600" dirty="0"/>
          </a:p>
        </p:txBody>
      </p:sp>
      <p:graphicFrame>
        <p:nvGraphicFramePr>
          <p:cNvPr id="4" name="Diagram 3"/>
          <p:cNvGraphicFramePr/>
          <p:nvPr/>
        </p:nvGraphicFramePr>
        <p:xfrm>
          <a:off x="457200" y="1600201"/>
          <a:ext cx="8229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7"/>
          <p:cNvSpPr>
            <a:spLocks noGrp="1" noChangeArrowheads="1"/>
          </p:cNvSpPr>
          <p:nvPr>
            <p:ph type="title"/>
          </p:nvPr>
        </p:nvSpPr>
        <p:spPr/>
        <p:txBody>
          <a:bodyPr/>
          <a:lstStyle/>
          <a:p>
            <a:r>
              <a:rPr lang="en-US" smtClean="0"/>
              <a:t>What is Risk Communication?</a:t>
            </a:r>
          </a:p>
        </p:txBody>
      </p:sp>
      <p:pic>
        <p:nvPicPr>
          <p:cNvPr id="9219" name="Picture 9"/>
          <p:cNvPicPr>
            <a:picLocks noGrp="1" noChangeAspect="1" noChangeArrowheads="1"/>
          </p:cNvPicPr>
          <p:nvPr>
            <p:ph sz="quarter" idx="1"/>
          </p:nvPr>
        </p:nvPicPr>
        <p:blipFill>
          <a:blip r:embed="rId3" cstate="print"/>
          <a:srcRect/>
          <a:stretch>
            <a:fillRect/>
          </a:stretch>
        </p:blipFill>
        <p:spPr>
          <a:xfrm rot="-120000">
            <a:off x="533400" y="1591025"/>
            <a:ext cx="3886200" cy="2590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20" name="Rectangle 8"/>
          <p:cNvSpPr>
            <a:spLocks noGrp="1" noChangeArrowheads="1"/>
          </p:cNvSpPr>
          <p:nvPr>
            <p:ph sz="quarter" idx="2"/>
          </p:nvPr>
        </p:nvSpPr>
        <p:spPr/>
        <p:txBody>
          <a:bodyPr/>
          <a:lstStyle/>
          <a:p>
            <a:r>
              <a:rPr lang="en-US" sz="2000" dirty="0" smtClean="0"/>
              <a:t>“… an interactive process of exchange of information and opinions among individuals, groups, and institutions.”</a:t>
            </a:r>
          </a:p>
          <a:p>
            <a:r>
              <a:rPr lang="en-US" sz="2000" dirty="0" smtClean="0"/>
              <a:t>“It involves multiple messages about the nature of risk and other messages… that express concerns, opinions or reactions to risk messages… as well as information on what to do to control/manage the (health) risk.” </a:t>
            </a:r>
            <a:br>
              <a:rPr lang="en-US" sz="2000" dirty="0" smtClean="0"/>
            </a:br>
            <a:r>
              <a:rPr lang="en-US" sz="2000" dirty="0" smtClean="0"/>
              <a:t>(National Research Council, 1989)</a:t>
            </a:r>
          </a:p>
          <a:p>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pPr eaLnBrk="1" hangingPunct="1">
              <a:defRPr/>
            </a:pPr>
            <a:r>
              <a:rPr lang="en-US" dirty="0" smtClean="0"/>
              <a:t>When Is Risk Communication Needed?</a:t>
            </a:r>
          </a:p>
        </p:txBody>
      </p:sp>
      <p:sp>
        <p:nvSpPr>
          <p:cNvPr id="10243" name="Rectangle 5"/>
          <p:cNvSpPr>
            <a:spLocks noGrp="1" noChangeArrowheads="1"/>
          </p:cNvSpPr>
          <p:nvPr>
            <p:ph sz="quarter" idx="1"/>
          </p:nvPr>
        </p:nvSpPr>
        <p:spPr/>
        <p:txBody>
          <a:bodyPr/>
          <a:lstStyle/>
          <a:p>
            <a:pPr eaLnBrk="1" hangingPunct="1"/>
            <a:r>
              <a:rPr lang="en-US" dirty="0" smtClean="0"/>
              <a:t>High concern</a:t>
            </a:r>
          </a:p>
          <a:p>
            <a:pPr eaLnBrk="1" hangingPunct="1"/>
            <a:r>
              <a:rPr lang="en-US" dirty="0" smtClean="0"/>
              <a:t>Low trust</a:t>
            </a:r>
          </a:p>
          <a:p>
            <a:pPr eaLnBrk="1" hangingPunct="1"/>
            <a:r>
              <a:rPr lang="en-US" dirty="0" smtClean="0"/>
              <a:t>Communicating complex information</a:t>
            </a:r>
          </a:p>
          <a:p>
            <a:pPr eaLnBrk="1" hangingPunct="1"/>
            <a:r>
              <a:rPr lang="en-US" dirty="0" smtClean="0"/>
              <a:t>High uncertainty or expert disagreement</a:t>
            </a:r>
          </a:p>
          <a:p>
            <a:r>
              <a:rPr lang="en-US" dirty="0" smtClean="0"/>
              <a:t>Differential relationships of power</a:t>
            </a:r>
          </a:p>
          <a:p>
            <a:pPr eaLnBrk="1" hangingPunct="1"/>
            <a:endParaRPr lang="en-US" dirty="0" smtClean="0"/>
          </a:p>
        </p:txBody>
      </p:sp>
      <p:pic>
        <p:nvPicPr>
          <p:cNvPr id="10244" name="Picture 8" descr="\\vhaeasfpc3\RUsers$\vhaeaschuaf\Desktop\for SSantos talk\Table Discussion - Demarco Vitaly.jpg"/>
          <p:cNvPicPr>
            <a:picLocks noChangeAspect="1" noChangeArrowheads="1"/>
          </p:cNvPicPr>
          <p:nvPr/>
        </p:nvPicPr>
        <p:blipFill>
          <a:blip r:embed="rId3" cstate="print"/>
          <a:srcRect/>
          <a:stretch>
            <a:fillRect/>
          </a:stretch>
        </p:blipFill>
        <p:spPr bwMode="auto">
          <a:xfrm rot="180000">
            <a:off x="4648200" y="1394622"/>
            <a:ext cx="3863975" cy="27590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ebinar PP 2-8-11 working draft (2)">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1190</TotalTime>
  <Words>2613</Words>
  <Application>Microsoft Office PowerPoint</Application>
  <PresentationFormat>On-screen Show (4:3)</PresentationFormat>
  <Paragraphs>414</Paragraphs>
  <Slides>54</Slides>
  <Notes>54</Notes>
  <HiddenSlides>0</HiddenSlides>
  <MMClips>5</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Webinar PP 2-8-11 working draft (2)</vt:lpstr>
      <vt:lpstr>Risk Communication and  Communicating with Patients</vt:lpstr>
      <vt:lpstr>Presented By:</vt:lpstr>
      <vt:lpstr>WRIISC Webinar Series</vt:lpstr>
      <vt:lpstr>Some Reminders</vt:lpstr>
      <vt:lpstr>War Related Illness &amp; Injury Study Center (WRIISC)</vt:lpstr>
      <vt:lpstr>What We’ll Cover</vt:lpstr>
      <vt:lpstr>The Role of Risk Communication in Communicating with Veterans</vt:lpstr>
      <vt:lpstr>What is Risk Communication?</vt:lpstr>
      <vt:lpstr>When Is Risk Communication Needed?</vt:lpstr>
      <vt:lpstr>Principles of Effective  Risk Communication</vt:lpstr>
      <vt:lpstr>Principles Of Effective Communication</vt:lpstr>
      <vt:lpstr>Know Your  Communication Goals</vt:lpstr>
      <vt:lpstr>Set a Shared Agenda</vt:lpstr>
      <vt:lpstr>Know the Veteran</vt:lpstr>
      <vt:lpstr>Perception = Reality</vt:lpstr>
      <vt:lpstr>Importance Of Risk Perceptions In Communicating About Risks</vt:lpstr>
      <vt:lpstr>Data from Risk Perception  Pilot Survey and Focus Groups</vt:lpstr>
      <vt:lpstr>What The Research Tells Us</vt:lpstr>
      <vt:lpstr>Top Ten Environmental Exposures of Concern: OEF/OIF</vt:lpstr>
      <vt:lpstr>Top Ten Environmental Exposures: Gulf War</vt:lpstr>
      <vt:lpstr>Concern Over Burn Pits</vt:lpstr>
      <vt:lpstr>Understanding Risk Perception</vt:lpstr>
      <vt:lpstr>Concerns About H1N1 Vaccine Safety</vt:lpstr>
      <vt:lpstr>Risk Perception &amp; Symptom Reporting</vt:lpstr>
      <vt:lpstr> Risk Perception Model</vt:lpstr>
      <vt:lpstr>Trust and Credibility of the Communicator is  Key </vt:lpstr>
      <vt:lpstr>Institutional Trust and Perceived Risk</vt:lpstr>
      <vt:lpstr>Institutional Trust and Perceived Risk</vt:lpstr>
      <vt:lpstr>Institutional Trust</vt:lpstr>
      <vt:lpstr>Who The Public Perceives As Credible</vt:lpstr>
      <vt:lpstr>Estabilishing Trust &amp; Credibility</vt:lpstr>
      <vt:lpstr>Risk Perception and Uncertainty</vt:lpstr>
      <vt:lpstr>BP Workers Safety Concern</vt:lpstr>
      <vt:lpstr>Communicating Uncertainty </vt:lpstr>
      <vt:lpstr>Putting it all Together for Effective Communication</vt:lpstr>
      <vt:lpstr>5 Stage Model for Responding in Situations of High Concern and/or Low Trust</vt:lpstr>
      <vt:lpstr>Effective Communication Requires Listening…</vt:lpstr>
      <vt:lpstr>Elements of Active  Listening</vt:lpstr>
      <vt:lpstr>Responses That Help Communication</vt:lpstr>
      <vt:lpstr>Active Listening: It’s More Than Words</vt:lpstr>
      <vt:lpstr>Non Verbals Matter</vt:lpstr>
      <vt:lpstr>Using “Negatives” Confounds Communication</vt:lpstr>
      <vt:lpstr>Delivering Your Message</vt:lpstr>
      <vt:lpstr>Example: Operation Enduring Freedom Veteran</vt:lpstr>
      <vt:lpstr>Risk Communication Approach</vt:lpstr>
      <vt:lpstr>Provider/Veteran Communication</vt:lpstr>
      <vt:lpstr>Provider/Veteran Communication</vt:lpstr>
      <vt:lpstr>Provider/Veteran Communication</vt:lpstr>
      <vt:lpstr>Do’s and Don’ts</vt:lpstr>
      <vt:lpstr>Summary</vt:lpstr>
      <vt:lpstr>Resources and References</vt:lpstr>
      <vt:lpstr>War Related Illness &amp; Injury Study Center (WRIISC)</vt:lpstr>
      <vt:lpstr>WRIISC Referrals</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Communication and Communicating with Patients</dc:title>
  <dc:subject>Risk Communication and Communicating with Patients</dc:subject>
  <dc:creator>Susan L. Santos, PhD, MS</dc:creator>
  <cp:lastModifiedBy>Department of Veterans Affairs</cp:lastModifiedBy>
  <cp:revision>188</cp:revision>
  <dcterms:created xsi:type="dcterms:W3CDTF">2011-02-10T16:09:45Z</dcterms:created>
  <dcterms:modified xsi:type="dcterms:W3CDTF">2018-01-09T16:51:37Z</dcterms:modified>
</cp:coreProperties>
</file>