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92" autoAdjust="0"/>
    <p:restoredTop sz="94660"/>
  </p:normalViewPr>
  <p:slideViewPr>
    <p:cSldViewPr snapToGrid="0">
      <p:cViewPr varScale="1">
        <p:scale>
          <a:sx n="90" d="100"/>
          <a:sy n="90" d="100"/>
        </p:scale>
        <p:origin x="4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63254-EB3B-4608-829B-C09881B5F8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B95193-57ED-4747-87AC-D9006C6E05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D612D-84DF-48AE-AF5B-DC30C4A3D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24829-43F9-4BBA-84E0-7DB547F8C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632E6-9E67-4FCD-B9A0-81BE6555E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3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0A39B-ABE1-4C21-91A5-E7FCEFF2E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C96C99-6925-41C0-8837-7DF443B652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9AE81-D7D8-42B4-9316-A8C4CF52D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6FEEC-8746-4E38-A57C-0E1878EC2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9E9CE-6BA8-472A-97A0-172CCA96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92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79CED6-98E0-4BA0-8C11-0795447159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4994F7-B317-4890-9D5D-6446EAF31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0600C-0306-46C2-891A-BDB66747B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755AB-C12D-4190-94C0-B3F518E56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03C10-9107-4229-8EE0-9376E579B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41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6AD50-15B1-4127-8108-8D5E9AD67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223C4-76C6-4C4E-B761-167A33629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74333-1CD5-4795-8BB1-63A6AC1AB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07847-8E95-4E47-9CFC-D6C22653A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434F4-D522-464E-A45C-29986F7A5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975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70DCC-B868-4F83-A76E-C1601AD6F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E74A8-B7FF-4C45-ADA1-27FD20185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51E98-4412-41C6-B73D-2CD765DF7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82846-ACDF-49F0-95A9-C43D107B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85F46-900B-46C6-A87F-4DF684046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66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2BE18-A963-4036-9B44-55251413D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C1CB5-80B7-4172-B82E-A15752824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F13C5E-7F96-42ED-A572-315614D83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B89F55-BB21-467B-9B18-3EED90088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12963E-3085-4A9A-AD75-EB5680106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CFDD3-608F-4D50-A0F3-87A2E143D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73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45BE6-C7E6-4F3C-B887-7E7AE39C1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D3555-333D-4D7D-9B9E-0373E45AF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992DCB-52E3-4A30-8402-049DE6D08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5B8EAE-C66B-4665-A7FD-59A7ACAB47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2494D9-D8E3-4A24-B543-1025D5CD50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09CD5A-D930-4BF1-9EAE-096E2314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84E632-E0C9-440F-B221-768D1AD7B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863E11-5B9F-4B93-B024-0EF75E956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92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730C9-EC1E-4E23-B97C-F844AD905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D02C72-AE5E-4E44-A89D-29B360E24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1203BC-FB33-44EA-83AB-D52475788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DE57C0-024A-4228-84D8-6D9D02751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69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5A6DC7-23BB-4102-A719-959C3ED2C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3CC4D3-5888-438C-A5A2-0DF79C94E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14E41-1AE3-47C5-B899-09D7905D3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04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19E43-58AE-45C3-88D7-8DFA5375B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5E75E-E451-4207-8C80-583E2AA76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989E67-B1B3-412C-B300-50332C2717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AB99CB-DA12-41A7-B937-7480D3C57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0431F-A502-418B-9F00-90151EAC2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1972D-8520-4E57-8EC4-1B1FC905B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24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84180-93FD-4DB6-9BA8-3DC919B4C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89A676-3403-4F96-AA86-BABC0DFA01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49A850-43AD-48FE-A8C7-1509F0677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4647A-797A-4003-A665-5577FA716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117992-7EE3-4C3D-8FC0-5970C2CBD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017AA8-B183-459F-85E5-CB6A6266D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13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7C4CC3-2C82-4747-98D4-8743CE49F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F0432-4865-46C2-8AF1-17C367BA9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069A3-4A64-4A05-8228-BB6C674CD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D3BE8-12F2-4195-BA71-D9C8B9A2A41C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282D3-A36E-4267-ABAE-FF1F1BDF1E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0373B-C909-4958-9291-EE1631FDFF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5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C45AF6-0806-4FDB-B7A2-C859561834B5}"/>
              </a:ext>
            </a:extLst>
          </p:cNvPr>
          <p:cNvSpPr/>
          <p:nvPr/>
        </p:nvSpPr>
        <p:spPr>
          <a:xfrm>
            <a:off x="605928" y="1145754"/>
            <a:ext cx="10983817" cy="49019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Study Population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FDF0A5-2CE5-41D5-995C-B7F54C7A56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576" y="6112677"/>
            <a:ext cx="1136692" cy="64953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DA35DD0-E077-4030-822A-4C3257CD9109}"/>
              </a:ext>
            </a:extLst>
          </p:cNvPr>
          <p:cNvSpPr/>
          <p:nvPr/>
        </p:nvSpPr>
        <p:spPr>
          <a:xfrm>
            <a:off x="4241494" y="1145754"/>
            <a:ext cx="3690651" cy="49019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BD2BFC-1DF5-4496-BEC6-03A79937A4A0}"/>
              </a:ext>
            </a:extLst>
          </p:cNvPr>
          <p:cNvSpPr txBox="1"/>
          <p:nvPr/>
        </p:nvSpPr>
        <p:spPr>
          <a:xfrm>
            <a:off x="637458" y="423750"/>
            <a:ext cx="10934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Progression of intervention-focused research for Gulf War illness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BFEA3A-F9E0-4709-BC03-CF18F74D210F}"/>
              </a:ext>
            </a:extLst>
          </p:cNvPr>
          <p:cNvSpPr txBox="1"/>
          <p:nvPr/>
        </p:nvSpPr>
        <p:spPr>
          <a:xfrm>
            <a:off x="605928" y="6153587"/>
            <a:ext cx="49693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Chester et al. </a:t>
            </a:r>
            <a:r>
              <a:rPr lang="en-US" sz="2000" i="1" dirty="0"/>
              <a:t>Mil Med Res. </a:t>
            </a:r>
            <a:r>
              <a:rPr lang="en-US" sz="2000" dirty="0"/>
              <a:t>Oct. 18, 2019.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468BCC-5E53-4933-9429-9E85B915A501}"/>
              </a:ext>
            </a:extLst>
          </p:cNvPr>
          <p:cNvSpPr txBox="1"/>
          <p:nvPr/>
        </p:nvSpPr>
        <p:spPr>
          <a:xfrm>
            <a:off x="1708977" y="1237196"/>
            <a:ext cx="14478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Background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055226-92CB-49D7-96A4-20132F3C1031}"/>
              </a:ext>
            </a:extLst>
          </p:cNvPr>
          <p:cNvSpPr txBox="1"/>
          <p:nvPr/>
        </p:nvSpPr>
        <p:spPr>
          <a:xfrm>
            <a:off x="969483" y="3289114"/>
            <a:ext cx="28429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Gulf War Illness (GWI) affects 34-50% of Veterans who served during the Persian Gulf War (1990-1991).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1948BE-E368-4B69-9787-B4C5A2DDB36E}"/>
              </a:ext>
            </a:extLst>
          </p:cNvPr>
          <p:cNvSpPr txBox="1"/>
          <p:nvPr/>
        </p:nvSpPr>
        <p:spPr>
          <a:xfrm>
            <a:off x="5559270" y="1237196"/>
            <a:ext cx="10550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Analysis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B22B8BA-0207-4625-B579-AD57D4C16DDF}"/>
              </a:ext>
            </a:extLst>
          </p:cNvPr>
          <p:cNvSpPr txBox="1"/>
          <p:nvPr/>
        </p:nvSpPr>
        <p:spPr>
          <a:xfrm>
            <a:off x="8728573" y="1244278"/>
            <a:ext cx="2174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Recommendations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A38D00-C555-4671-B95D-CADB106CEEA0}"/>
              </a:ext>
            </a:extLst>
          </p:cNvPr>
          <p:cNvSpPr txBox="1"/>
          <p:nvPr/>
        </p:nvSpPr>
        <p:spPr>
          <a:xfrm>
            <a:off x="4536976" y="1723694"/>
            <a:ext cx="30996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Although much research has been conducted on GWI, only four treatments have been studied in large, randomized, controlled trials.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Most GWI trials draw on evidence from research on other populations and other conditions.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9AD865-3112-46F2-827E-52D245CD77C3}"/>
              </a:ext>
            </a:extLst>
          </p:cNvPr>
          <p:cNvSpPr txBox="1"/>
          <p:nvPr/>
        </p:nvSpPr>
        <p:spPr>
          <a:xfrm>
            <a:off x="910619" y="5557161"/>
            <a:ext cx="10437666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Although progress has not advanced according to established paths, steps can be taken to advance research and treatment.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D67A3C-F5A8-46A4-A5DD-F5EA14D57A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915" y="1728748"/>
            <a:ext cx="2304107" cy="1565852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1EF06AB1-77F0-4BE7-8450-69139C563C8A}"/>
              </a:ext>
            </a:extLst>
          </p:cNvPr>
          <p:cNvSpPr txBox="1"/>
          <p:nvPr/>
        </p:nvSpPr>
        <p:spPr>
          <a:xfrm>
            <a:off x="1011440" y="4480295"/>
            <a:ext cx="2842972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Has research on Gulf War Illness interventions progressed according to established paths?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D4E1EC9-217D-40DC-B37D-2B50C00B38B4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1948" y="4114462"/>
            <a:ext cx="1334732" cy="133473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A99FC1E-A0D9-44CE-958F-1151F02E1A4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128" y="3996201"/>
            <a:ext cx="1520441" cy="1520441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3CC39449-80ED-4EE5-9816-CAC82A76C395}"/>
              </a:ext>
            </a:extLst>
          </p:cNvPr>
          <p:cNvSpPr txBox="1"/>
          <p:nvPr/>
        </p:nvSpPr>
        <p:spPr>
          <a:xfrm>
            <a:off x="8800244" y="2559434"/>
            <a:ext cx="255612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•Establish a standardized case definition based on updated knowledge of GWI</a:t>
            </a:r>
          </a:p>
          <a:p>
            <a:r>
              <a:rPr lang="en-US" sz="1600" dirty="0"/>
              <a:t>•Prioritize research to better understand the underlying mechanisms of GWI</a:t>
            </a:r>
          </a:p>
          <a:p>
            <a:r>
              <a:rPr lang="en-US" sz="1600" dirty="0"/>
              <a:t>•Expand clinical trial collaborations to follow up promising pilot studies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C2F77F8-9ACB-4AE5-9E80-22CBC44128BA}"/>
              </a:ext>
            </a:extLst>
          </p:cNvPr>
          <p:cNvSpPr txBox="1"/>
          <p:nvPr/>
        </p:nvSpPr>
        <p:spPr>
          <a:xfrm>
            <a:off x="8394372" y="1893580"/>
            <a:ext cx="284297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Next steps?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95F3A5C-B8C7-447C-AC59-BAAA390935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1927" y="2507571"/>
            <a:ext cx="425301" cy="530245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6384C6C2-07AA-4539-A9E6-1F01D3F8ABC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3435" y="3368788"/>
            <a:ext cx="425301" cy="530245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6090339-115C-4AA0-A408-36125B7B06A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3192" y="4205197"/>
            <a:ext cx="425301" cy="530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909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156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McSwain, Melissa</dc:creator>
  <cp:lastModifiedBy>McSwain, Melissa</cp:lastModifiedBy>
  <cp:revision>40</cp:revision>
  <dcterms:created xsi:type="dcterms:W3CDTF">2019-10-30T12:33:31Z</dcterms:created>
  <dcterms:modified xsi:type="dcterms:W3CDTF">2020-01-17T13:57:54Z</dcterms:modified>
</cp:coreProperties>
</file>