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1145754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1145754"/>
            <a:ext cx="3690651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423750"/>
            <a:ext cx="10934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Progression of intervention-focused research for Gulf War illness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05928" y="6153587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Chester et al. </a:t>
            </a:r>
            <a:r>
              <a:rPr lang="en-US" sz="2000" i="1" dirty="0"/>
              <a:t>Mil Med Res. </a:t>
            </a:r>
            <a:r>
              <a:rPr lang="en-US" sz="2000" dirty="0"/>
              <a:t>Oct. 18, 2019.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708977" y="1237196"/>
            <a:ext cx="1447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Background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055226-92CB-49D7-96A4-20132F3C1031}"/>
              </a:ext>
            </a:extLst>
          </p:cNvPr>
          <p:cNvSpPr txBox="1"/>
          <p:nvPr/>
        </p:nvSpPr>
        <p:spPr>
          <a:xfrm>
            <a:off x="969483" y="3289114"/>
            <a:ext cx="2842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Gulf War Illness (GWI) affects 34-50% of Veterans who served during the Persian Gulf War (1990-1991).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5559270" y="1237196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Analysis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8728573" y="1244278"/>
            <a:ext cx="2174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Recommendations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A38D00-C555-4671-B95D-CADB106CEEA0}"/>
              </a:ext>
            </a:extLst>
          </p:cNvPr>
          <p:cNvSpPr txBox="1"/>
          <p:nvPr/>
        </p:nvSpPr>
        <p:spPr>
          <a:xfrm>
            <a:off x="4536976" y="1723694"/>
            <a:ext cx="309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Although much research has been conducted on GWI, only four treatments have been studied in large, randomized, controlled trials.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Most GWI trials draw on evidence from research on other populations and other conditions.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910619" y="5557161"/>
            <a:ext cx="10437666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Although progress has not advanced according to established paths, steps can be taken to advance research and treatment.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D67A3C-F5A8-46A4-A5DD-F5EA14D57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915" y="1728748"/>
            <a:ext cx="2304107" cy="156585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EF06AB1-77F0-4BE7-8450-69139C563C8A}"/>
              </a:ext>
            </a:extLst>
          </p:cNvPr>
          <p:cNvSpPr txBox="1"/>
          <p:nvPr/>
        </p:nvSpPr>
        <p:spPr>
          <a:xfrm>
            <a:off x="1011440" y="4480295"/>
            <a:ext cx="284297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Has research on Gulf War Illness interventions progressed according to established paths?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D4E1EC9-217D-40DC-B37D-2B50C00B38B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948" y="4114462"/>
            <a:ext cx="1334732" cy="13347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A99FC1E-A0D9-44CE-958F-1151F02E1A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128" y="3996201"/>
            <a:ext cx="1520441" cy="1520441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CC39449-80ED-4EE5-9816-CAC82A76C395}"/>
              </a:ext>
            </a:extLst>
          </p:cNvPr>
          <p:cNvSpPr txBox="1"/>
          <p:nvPr/>
        </p:nvSpPr>
        <p:spPr>
          <a:xfrm>
            <a:off x="8800244" y="2559434"/>
            <a:ext cx="25561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•Establish a standardized case definition based on updated knowledge of GWI</a:t>
            </a:r>
          </a:p>
          <a:p>
            <a:r>
              <a:rPr lang="en-US" sz="1600" dirty="0"/>
              <a:t>•Prioritize research to better understand the underlying mechanisms of GWI</a:t>
            </a:r>
          </a:p>
          <a:p>
            <a:r>
              <a:rPr lang="en-US" sz="1600" dirty="0"/>
              <a:t>•Expand clinical trial collaborations to follow up promising pilot studies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C2F77F8-9ACB-4AE5-9E80-22CBC44128BA}"/>
              </a:ext>
            </a:extLst>
          </p:cNvPr>
          <p:cNvSpPr txBox="1"/>
          <p:nvPr/>
        </p:nvSpPr>
        <p:spPr>
          <a:xfrm>
            <a:off x="8394372" y="1893580"/>
            <a:ext cx="284297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Next steps?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95F3A5C-B8C7-447C-AC59-BAAA390935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927" y="2507571"/>
            <a:ext cx="425301" cy="5302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384C6C2-07AA-4539-A9E6-1F01D3F8AB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435" y="3368788"/>
            <a:ext cx="425301" cy="5302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6090339-115C-4AA0-A408-36125B7B06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192" y="4205197"/>
            <a:ext cx="425301" cy="53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156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40</cp:revision>
  <dcterms:created xsi:type="dcterms:W3CDTF">2019-10-30T12:33:31Z</dcterms:created>
  <dcterms:modified xsi:type="dcterms:W3CDTF">2020-01-17T13:57:54Z</dcterms:modified>
</cp:coreProperties>
</file>