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5"/>
  </p:notesMasterIdLst>
  <p:sldIdLst>
    <p:sldId id="256" r:id="rId2"/>
    <p:sldId id="302" r:id="rId3"/>
    <p:sldId id="435" r:id="rId4"/>
    <p:sldId id="337" r:id="rId5"/>
    <p:sldId id="280" r:id="rId6"/>
    <p:sldId id="304" r:id="rId7"/>
    <p:sldId id="329" r:id="rId8"/>
    <p:sldId id="399" r:id="rId9"/>
    <p:sldId id="400" r:id="rId10"/>
    <p:sldId id="436" r:id="rId11"/>
    <p:sldId id="438" r:id="rId12"/>
    <p:sldId id="439" r:id="rId13"/>
    <p:sldId id="440" r:id="rId14"/>
    <p:sldId id="441" r:id="rId15"/>
    <p:sldId id="338" r:id="rId16"/>
    <p:sldId id="401" r:id="rId17"/>
    <p:sldId id="402" r:id="rId18"/>
    <p:sldId id="404" r:id="rId19"/>
    <p:sldId id="406" r:id="rId20"/>
    <p:sldId id="407" r:id="rId21"/>
    <p:sldId id="405" r:id="rId22"/>
    <p:sldId id="408" r:id="rId23"/>
    <p:sldId id="409" r:id="rId24"/>
    <p:sldId id="383" r:id="rId25"/>
    <p:sldId id="414" r:id="rId26"/>
    <p:sldId id="410" r:id="rId27"/>
    <p:sldId id="316" r:id="rId28"/>
    <p:sldId id="415" r:id="rId29"/>
    <p:sldId id="432" r:id="rId30"/>
    <p:sldId id="411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43" r:id="rId40"/>
    <p:sldId id="442" r:id="rId41"/>
    <p:sldId id="437" r:id="rId42"/>
    <p:sldId id="431" r:id="rId43"/>
    <p:sldId id="434" r:id="rId44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CF6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7" autoAdjust="0"/>
    <p:restoredTop sz="91549" autoAdjust="0"/>
  </p:normalViewPr>
  <p:slideViewPr>
    <p:cSldViewPr>
      <p:cViewPr varScale="1">
        <p:scale>
          <a:sx n="100" d="100"/>
          <a:sy n="100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One Year Post-Deployment</a:t>
            </a:r>
          </a:p>
        </c:rich>
      </c:tx>
      <c:layout/>
      <c:overlay val="1"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Deployed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S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evere CMI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10%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Sheet1!$A$2:$A$4</c:f>
              <c:strCache>
                <c:ptCount val="3"/>
                <c:pt idx="0">
                  <c:v>Mild-Moderate CMI</c:v>
                </c:pt>
                <c:pt idx="1">
                  <c:v>Severe CMI</c:v>
                </c:pt>
                <c:pt idx="2">
                  <c:v>No CMI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46.7</c:v>
                </c:pt>
                <c:pt idx="1">
                  <c:v>10.7</c:v>
                </c:pt>
                <c:pt idx="2">
                  <c:v>42.6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 CMI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Mental Health Function</c:v>
                </c:pt>
                <c:pt idx="1">
                  <c:v>Physical Health Function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Mild/Moderate CMI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Mental Health Function</c:v>
                </c:pt>
                <c:pt idx="1">
                  <c:v>Physical Health Function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43</c:v>
                </c:pt>
                <c:pt idx="1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 CMI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Mental Health Function</c:v>
                </c:pt>
                <c:pt idx="1">
                  <c:v>Physical Health Function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37</c:v>
                </c:pt>
                <c:pt idx="1">
                  <c:v>42</c:v>
                </c:pt>
              </c:numCache>
            </c:numRef>
          </c:val>
        </c:ser>
        <c:axId val="168860288"/>
        <c:axId val="168862080"/>
      </c:barChart>
      <c:catAx>
        <c:axId val="168860288"/>
        <c:scaling>
          <c:orientation val="minMax"/>
        </c:scaling>
        <c:axPos val="b"/>
        <c:tickLblPos val="nextTo"/>
        <c:crossAx val="168862080"/>
        <c:crosses val="autoZero"/>
        <c:auto val="1"/>
        <c:lblAlgn val="ctr"/>
        <c:lblOffset val="100"/>
      </c:catAx>
      <c:valAx>
        <c:axId val="168862080"/>
        <c:scaling>
          <c:orientation val="minMax"/>
          <c:max val="56"/>
          <c:min val="0"/>
        </c:scaling>
        <c:axPos val="l"/>
        <c:majorGridlines/>
        <c:numFmt formatCode="General" sourceLinked="1"/>
        <c:tickLblPos val="nextTo"/>
        <c:crossAx val="1688602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>
        <c:manualLayout>
          <c:layoutTarget val="inner"/>
          <c:xMode val="edge"/>
          <c:yMode val="edge"/>
          <c:x val="4.5101584524156704E-2"/>
          <c:y val="3.3672391930733854E-2"/>
          <c:w val="0.75115230387868182"/>
          <c:h val="0.901685895355309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OEF/OIF CFS (N=100)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SF-36 PCS*</c:v>
                </c:pt>
                <c:pt idx="1">
                  <c:v>SF-36 MCS*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39.4</c:v>
                </c:pt>
                <c:pt idx="1">
                  <c:v>26.7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GULF  CFS (N=119)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SF-36 PCS*</c:v>
                </c:pt>
                <c:pt idx="1">
                  <c:v>SF-36 MCS*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36.4</c:v>
                </c:pt>
                <c:pt idx="1">
                  <c:v>37.1</c:v>
                </c:pt>
              </c:numCache>
            </c:numRef>
          </c:val>
        </c:ser>
        <c:axId val="169204736"/>
        <c:axId val="169243392"/>
      </c:barChart>
      <c:catAx>
        <c:axId val="169204736"/>
        <c:scaling>
          <c:orientation val="minMax"/>
        </c:scaling>
        <c:axPos val="b"/>
        <c:tickLblPos val="nextTo"/>
        <c:crossAx val="169243392"/>
        <c:crosses val="autoZero"/>
        <c:auto val="1"/>
        <c:lblAlgn val="ctr"/>
        <c:lblOffset val="100"/>
      </c:catAx>
      <c:valAx>
        <c:axId val="169243392"/>
        <c:scaling>
          <c:orientation val="minMax"/>
          <c:max val="50"/>
          <c:min val="25"/>
        </c:scaling>
        <c:axPos val="l"/>
        <c:majorGridlines/>
        <c:numFmt formatCode="General" sourceLinked="1"/>
        <c:tickLblPos val="nextTo"/>
        <c:crossAx val="169204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375076221532915"/>
          <c:y val="5.1290299986986393E-2"/>
          <c:w val="0.44161974071422883"/>
          <c:h val="0.1454024259588511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F4611-D83D-4919-B252-9F6A2208224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435A4D-8309-4CD1-B783-9353C7DFDDBF}">
      <dgm:prSet/>
      <dgm:spPr/>
      <dgm:t>
        <a:bodyPr/>
        <a:lstStyle/>
        <a:p>
          <a:pPr rtl="0"/>
          <a:r>
            <a:rPr lang="en-US" dirty="0" smtClean="0"/>
            <a:t>Understand diagnosis of Chronic Multi-Symptom Illness. </a:t>
          </a:r>
          <a:endParaRPr lang="en-US" dirty="0"/>
        </a:p>
      </dgm:t>
    </dgm:pt>
    <dgm:pt modelId="{4F7CE30B-30C3-4CA3-8100-EBAD80509887}" type="parTrans" cxnId="{FF416CA4-FD05-46CD-B911-48C34BE3A2AD}">
      <dgm:prSet/>
      <dgm:spPr/>
      <dgm:t>
        <a:bodyPr/>
        <a:lstStyle/>
        <a:p>
          <a:endParaRPr lang="en-US"/>
        </a:p>
      </dgm:t>
    </dgm:pt>
    <dgm:pt modelId="{49A03823-0DBF-48E5-A1A2-4593A2B269DE}" type="sibTrans" cxnId="{FF416CA4-FD05-46CD-B911-48C34BE3A2AD}">
      <dgm:prSet/>
      <dgm:spPr/>
      <dgm:t>
        <a:bodyPr/>
        <a:lstStyle/>
        <a:p>
          <a:endParaRPr lang="en-US"/>
        </a:p>
      </dgm:t>
    </dgm:pt>
    <dgm:pt modelId="{EBFF7D2F-4631-4F56-B40F-D8FF1E31C899}">
      <dgm:prSet/>
      <dgm:spPr/>
      <dgm:t>
        <a:bodyPr/>
        <a:lstStyle/>
        <a:p>
          <a:pPr rtl="0"/>
          <a:r>
            <a:rPr lang="en-US" dirty="0" smtClean="0"/>
            <a:t>Understand importance of investigating Chronic Multi-Symptom Illness in Veteran population.</a:t>
          </a:r>
          <a:endParaRPr lang="en-US" dirty="0"/>
        </a:p>
      </dgm:t>
    </dgm:pt>
    <dgm:pt modelId="{BDA53C7B-01A3-434B-AF29-1A54D3C15E19}" type="parTrans" cxnId="{F3247C98-83DB-4ACA-BC25-BFBC707CEF32}">
      <dgm:prSet/>
      <dgm:spPr/>
      <dgm:t>
        <a:bodyPr/>
        <a:lstStyle/>
        <a:p>
          <a:endParaRPr lang="en-US"/>
        </a:p>
      </dgm:t>
    </dgm:pt>
    <dgm:pt modelId="{EF5BDD9F-1055-45A1-ABF4-59825F9D1006}" type="sibTrans" cxnId="{F3247C98-83DB-4ACA-BC25-BFBC707CEF32}">
      <dgm:prSet/>
      <dgm:spPr/>
      <dgm:t>
        <a:bodyPr/>
        <a:lstStyle/>
        <a:p>
          <a:endParaRPr lang="en-US"/>
        </a:p>
      </dgm:t>
    </dgm:pt>
    <dgm:pt modelId="{D2992DA2-F7A9-459A-BB45-E2DB7DFB9664}">
      <dgm:prSet/>
      <dgm:spPr/>
      <dgm:t>
        <a:bodyPr/>
        <a:lstStyle/>
        <a:p>
          <a:pPr rtl="0"/>
          <a:r>
            <a:rPr lang="en-US" dirty="0" smtClean="0"/>
            <a:t>Understand studies on the prevalence of Chronic Multi-Symptom Illness among OEF/OIF/OND Veterans.</a:t>
          </a:r>
          <a:endParaRPr lang="en-US" dirty="0"/>
        </a:p>
      </dgm:t>
    </dgm:pt>
    <dgm:pt modelId="{A54DAE01-D8C8-4B17-A4AE-FEB48D75E363}" type="parTrans" cxnId="{32C034BC-6B49-4F91-A9A1-A2285395E01C}">
      <dgm:prSet/>
      <dgm:spPr/>
      <dgm:t>
        <a:bodyPr/>
        <a:lstStyle/>
        <a:p>
          <a:endParaRPr lang="en-US"/>
        </a:p>
      </dgm:t>
    </dgm:pt>
    <dgm:pt modelId="{FCEE9FC2-4EA0-49FD-A7D9-462E023C28CB}" type="sibTrans" cxnId="{32C034BC-6B49-4F91-A9A1-A2285395E01C}">
      <dgm:prSet/>
      <dgm:spPr/>
      <dgm:t>
        <a:bodyPr/>
        <a:lstStyle/>
        <a:p>
          <a:endParaRPr lang="en-US"/>
        </a:p>
      </dgm:t>
    </dgm:pt>
    <dgm:pt modelId="{F8B97B51-A918-43D4-AB26-07C7B737F79E}">
      <dgm:prSet/>
      <dgm:spPr/>
      <dgm:t>
        <a:bodyPr/>
        <a:lstStyle/>
        <a:p>
          <a:pPr rtl="0"/>
          <a:r>
            <a:rPr lang="en-US" dirty="0" smtClean="0"/>
            <a:t>Understand the impact of Chronic Multi-Symptom Illness among OEF/OIF/OND Veterans.</a:t>
          </a:r>
          <a:endParaRPr lang="en-US" dirty="0"/>
        </a:p>
      </dgm:t>
    </dgm:pt>
    <dgm:pt modelId="{4A7AFEDF-3871-4A86-863A-F8D7E3AFE117}" type="parTrans" cxnId="{B2DD9754-CFAF-497F-A05E-B0F63A3BF23B}">
      <dgm:prSet/>
      <dgm:spPr/>
      <dgm:t>
        <a:bodyPr/>
        <a:lstStyle/>
        <a:p>
          <a:endParaRPr lang="en-US"/>
        </a:p>
      </dgm:t>
    </dgm:pt>
    <dgm:pt modelId="{B2155F71-7C82-449A-85E8-139DC9133FEC}" type="sibTrans" cxnId="{B2DD9754-CFAF-497F-A05E-B0F63A3BF23B}">
      <dgm:prSet/>
      <dgm:spPr/>
      <dgm:t>
        <a:bodyPr/>
        <a:lstStyle/>
        <a:p>
          <a:endParaRPr lang="en-US"/>
        </a:p>
      </dgm:t>
    </dgm:pt>
    <dgm:pt modelId="{C7119D54-9748-4D33-BC75-C35AF6968950}">
      <dgm:prSet/>
      <dgm:spPr/>
      <dgm:t>
        <a:bodyPr/>
        <a:lstStyle/>
        <a:p>
          <a:pPr rtl="0"/>
          <a:r>
            <a:rPr lang="en-US" dirty="0" smtClean="0"/>
            <a:t>Understand and apply assessment strategies. </a:t>
          </a:r>
          <a:endParaRPr lang="en-US" dirty="0"/>
        </a:p>
      </dgm:t>
    </dgm:pt>
    <dgm:pt modelId="{57A17560-0327-40F8-BD8A-405602DCB286}" type="parTrans" cxnId="{3C526D8E-6B1D-436F-8D40-8D852B78368D}">
      <dgm:prSet/>
      <dgm:spPr/>
      <dgm:t>
        <a:bodyPr/>
        <a:lstStyle/>
        <a:p>
          <a:endParaRPr lang="en-US"/>
        </a:p>
      </dgm:t>
    </dgm:pt>
    <dgm:pt modelId="{FB65AE02-F24A-4FEB-9B04-EB83996F7FDB}" type="sibTrans" cxnId="{3C526D8E-6B1D-436F-8D40-8D852B78368D}">
      <dgm:prSet/>
      <dgm:spPr/>
      <dgm:t>
        <a:bodyPr/>
        <a:lstStyle/>
        <a:p>
          <a:endParaRPr lang="en-US"/>
        </a:p>
      </dgm:t>
    </dgm:pt>
    <dgm:pt modelId="{5E5EEBE0-604D-4232-BCCC-9F27B5AF958E}" type="pres">
      <dgm:prSet presAssocID="{B5EF4611-D83D-4919-B252-9F6A220822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DE7AD-7F47-41C6-9C6E-BB34934C5400}" type="pres">
      <dgm:prSet presAssocID="{CB435A4D-8309-4CD1-B783-9353C7DFDDB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754C8-5D20-4186-922A-7DA99B678FA3}" type="pres">
      <dgm:prSet presAssocID="{49A03823-0DBF-48E5-A1A2-4593A2B269DE}" presName="spacer" presStyleCnt="0"/>
      <dgm:spPr/>
    </dgm:pt>
    <dgm:pt modelId="{9A427107-91A0-4B19-9216-A92B8875FFCA}" type="pres">
      <dgm:prSet presAssocID="{EBFF7D2F-4631-4F56-B40F-D8FF1E31C89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3601E-20C2-4AF0-814F-64B9A9ADD372}" type="pres">
      <dgm:prSet presAssocID="{EF5BDD9F-1055-45A1-ABF4-59825F9D1006}" presName="spacer" presStyleCnt="0"/>
      <dgm:spPr/>
    </dgm:pt>
    <dgm:pt modelId="{823D7FBC-4641-4578-B012-8CAFEF6581D2}" type="pres">
      <dgm:prSet presAssocID="{D2992DA2-F7A9-459A-BB45-E2DB7DFB966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D3EFF-73CE-49D0-8BD4-95FA7955367F}" type="pres">
      <dgm:prSet presAssocID="{FCEE9FC2-4EA0-49FD-A7D9-462E023C28CB}" presName="spacer" presStyleCnt="0"/>
      <dgm:spPr/>
    </dgm:pt>
    <dgm:pt modelId="{1B65FF75-4D24-4960-8F65-8C9C66DF34A2}" type="pres">
      <dgm:prSet presAssocID="{F8B97B51-A918-43D4-AB26-07C7B737F7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88E6-7B85-4C66-8446-8BF586E19508}" type="pres">
      <dgm:prSet presAssocID="{B2155F71-7C82-449A-85E8-139DC9133FEC}" presName="spacer" presStyleCnt="0"/>
      <dgm:spPr/>
    </dgm:pt>
    <dgm:pt modelId="{CA584B2A-F049-4B89-BC5E-BB2026338DD5}" type="pres">
      <dgm:prSet presAssocID="{C7119D54-9748-4D33-BC75-C35AF696895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5FD01-3CE3-499C-979E-E2CB212C0355}" type="presOf" srcId="{B5EF4611-D83D-4919-B252-9F6A22082242}" destId="{5E5EEBE0-604D-4232-BCCC-9F27B5AF958E}" srcOrd="0" destOrd="0" presId="urn:microsoft.com/office/officeart/2005/8/layout/vList2"/>
    <dgm:cxn modelId="{32C034BC-6B49-4F91-A9A1-A2285395E01C}" srcId="{B5EF4611-D83D-4919-B252-9F6A22082242}" destId="{D2992DA2-F7A9-459A-BB45-E2DB7DFB9664}" srcOrd="2" destOrd="0" parTransId="{A54DAE01-D8C8-4B17-A4AE-FEB48D75E363}" sibTransId="{FCEE9FC2-4EA0-49FD-A7D9-462E023C28CB}"/>
    <dgm:cxn modelId="{7BD49293-BA6B-4016-891F-C318507022F0}" type="presOf" srcId="{CB435A4D-8309-4CD1-B783-9353C7DFDDBF}" destId="{CA0DE7AD-7F47-41C6-9C6E-BB34934C5400}" srcOrd="0" destOrd="0" presId="urn:microsoft.com/office/officeart/2005/8/layout/vList2"/>
    <dgm:cxn modelId="{5DEBCD73-A07E-4860-BDBA-28B9B797B3C7}" type="presOf" srcId="{F8B97B51-A918-43D4-AB26-07C7B737F79E}" destId="{1B65FF75-4D24-4960-8F65-8C9C66DF34A2}" srcOrd="0" destOrd="0" presId="urn:microsoft.com/office/officeart/2005/8/layout/vList2"/>
    <dgm:cxn modelId="{B2DD9754-CFAF-497F-A05E-B0F63A3BF23B}" srcId="{B5EF4611-D83D-4919-B252-9F6A22082242}" destId="{F8B97B51-A918-43D4-AB26-07C7B737F79E}" srcOrd="3" destOrd="0" parTransId="{4A7AFEDF-3871-4A86-863A-F8D7E3AFE117}" sibTransId="{B2155F71-7C82-449A-85E8-139DC9133FEC}"/>
    <dgm:cxn modelId="{FF416CA4-FD05-46CD-B911-48C34BE3A2AD}" srcId="{B5EF4611-D83D-4919-B252-9F6A22082242}" destId="{CB435A4D-8309-4CD1-B783-9353C7DFDDBF}" srcOrd="0" destOrd="0" parTransId="{4F7CE30B-30C3-4CA3-8100-EBAD80509887}" sibTransId="{49A03823-0DBF-48E5-A1A2-4593A2B269DE}"/>
    <dgm:cxn modelId="{84569A94-62D6-4D87-812A-B1748197A1F3}" type="presOf" srcId="{EBFF7D2F-4631-4F56-B40F-D8FF1E31C899}" destId="{9A427107-91A0-4B19-9216-A92B8875FFCA}" srcOrd="0" destOrd="0" presId="urn:microsoft.com/office/officeart/2005/8/layout/vList2"/>
    <dgm:cxn modelId="{3C526D8E-6B1D-436F-8D40-8D852B78368D}" srcId="{B5EF4611-D83D-4919-B252-9F6A22082242}" destId="{C7119D54-9748-4D33-BC75-C35AF6968950}" srcOrd="4" destOrd="0" parTransId="{57A17560-0327-40F8-BD8A-405602DCB286}" sibTransId="{FB65AE02-F24A-4FEB-9B04-EB83996F7FDB}"/>
    <dgm:cxn modelId="{F3247C98-83DB-4ACA-BC25-BFBC707CEF32}" srcId="{B5EF4611-D83D-4919-B252-9F6A22082242}" destId="{EBFF7D2F-4631-4F56-B40F-D8FF1E31C899}" srcOrd="1" destOrd="0" parTransId="{BDA53C7B-01A3-434B-AF29-1A54D3C15E19}" sibTransId="{EF5BDD9F-1055-45A1-ABF4-59825F9D1006}"/>
    <dgm:cxn modelId="{8CA9720A-A8BC-4D5E-B275-BE82004E6AA5}" type="presOf" srcId="{D2992DA2-F7A9-459A-BB45-E2DB7DFB9664}" destId="{823D7FBC-4641-4578-B012-8CAFEF6581D2}" srcOrd="0" destOrd="0" presId="urn:microsoft.com/office/officeart/2005/8/layout/vList2"/>
    <dgm:cxn modelId="{D1222D3C-F302-4432-93E8-33679FC4FC48}" type="presOf" srcId="{C7119D54-9748-4D33-BC75-C35AF6968950}" destId="{CA584B2A-F049-4B89-BC5E-BB2026338DD5}" srcOrd="0" destOrd="0" presId="urn:microsoft.com/office/officeart/2005/8/layout/vList2"/>
    <dgm:cxn modelId="{C2886A3C-BAF0-4486-8286-F221223481B3}" type="presParOf" srcId="{5E5EEBE0-604D-4232-BCCC-9F27B5AF958E}" destId="{CA0DE7AD-7F47-41C6-9C6E-BB34934C5400}" srcOrd="0" destOrd="0" presId="urn:microsoft.com/office/officeart/2005/8/layout/vList2"/>
    <dgm:cxn modelId="{E9F95749-A8ED-4840-A45F-B83BCA964268}" type="presParOf" srcId="{5E5EEBE0-604D-4232-BCCC-9F27B5AF958E}" destId="{46B754C8-5D20-4186-922A-7DA99B678FA3}" srcOrd="1" destOrd="0" presId="urn:microsoft.com/office/officeart/2005/8/layout/vList2"/>
    <dgm:cxn modelId="{1F1FE4CD-3677-4DA4-9BF7-1C16733938FC}" type="presParOf" srcId="{5E5EEBE0-604D-4232-BCCC-9F27B5AF958E}" destId="{9A427107-91A0-4B19-9216-A92B8875FFCA}" srcOrd="2" destOrd="0" presId="urn:microsoft.com/office/officeart/2005/8/layout/vList2"/>
    <dgm:cxn modelId="{1AA1C044-F4CB-4DF4-B6A7-DACEEAB32C2D}" type="presParOf" srcId="{5E5EEBE0-604D-4232-BCCC-9F27B5AF958E}" destId="{34E3601E-20C2-4AF0-814F-64B9A9ADD372}" srcOrd="3" destOrd="0" presId="urn:microsoft.com/office/officeart/2005/8/layout/vList2"/>
    <dgm:cxn modelId="{83D9458F-5E2D-498C-A5B5-C39B3E15FB7D}" type="presParOf" srcId="{5E5EEBE0-604D-4232-BCCC-9F27B5AF958E}" destId="{823D7FBC-4641-4578-B012-8CAFEF6581D2}" srcOrd="4" destOrd="0" presId="urn:microsoft.com/office/officeart/2005/8/layout/vList2"/>
    <dgm:cxn modelId="{B5FD8150-8F1F-4F75-B016-D170EF3C4BB1}" type="presParOf" srcId="{5E5EEBE0-604D-4232-BCCC-9F27B5AF958E}" destId="{E9AD3EFF-73CE-49D0-8BD4-95FA7955367F}" srcOrd="5" destOrd="0" presId="urn:microsoft.com/office/officeart/2005/8/layout/vList2"/>
    <dgm:cxn modelId="{EEC2A447-8B41-4148-988D-4B82DC3385BA}" type="presParOf" srcId="{5E5EEBE0-604D-4232-BCCC-9F27B5AF958E}" destId="{1B65FF75-4D24-4960-8F65-8C9C66DF34A2}" srcOrd="6" destOrd="0" presId="urn:microsoft.com/office/officeart/2005/8/layout/vList2"/>
    <dgm:cxn modelId="{35FE7101-D0B8-44F0-B4BE-BE18EFA7518E}" type="presParOf" srcId="{5E5EEBE0-604D-4232-BCCC-9F27B5AF958E}" destId="{687388E6-7B85-4C66-8446-8BF586E19508}" srcOrd="7" destOrd="0" presId="urn:microsoft.com/office/officeart/2005/8/layout/vList2"/>
    <dgm:cxn modelId="{A1AAF6FA-EAEA-4598-95CA-704EBF1B6374}" type="presParOf" srcId="{5E5EEBE0-604D-4232-BCCC-9F27B5AF958E}" destId="{CA584B2A-F049-4B89-BC5E-BB2026338D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3020A2-4FD1-443A-8C6B-C06E397CFF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5B9A4-6041-4D9C-AB05-C94706AB7DD4}">
      <dgm:prSet/>
      <dgm:spPr/>
      <dgm:t>
        <a:bodyPr/>
        <a:lstStyle/>
        <a:p>
          <a:pPr rtl="0"/>
          <a:r>
            <a:rPr lang="en-US" dirty="0" smtClean="0"/>
            <a:t>Veterans with CMI need personalized patient centered care.</a:t>
          </a:r>
          <a:endParaRPr lang="en-US" dirty="0"/>
        </a:p>
      </dgm:t>
    </dgm:pt>
    <dgm:pt modelId="{47875307-4237-41FB-91C4-4B04EB8D0FEF}" type="parTrans" cxnId="{7729692D-DE51-4334-A1E4-1ECD80C6C076}">
      <dgm:prSet/>
      <dgm:spPr/>
      <dgm:t>
        <a:bodyPr/>
        <a:lstStyle/>
        <a:p>
          <a:endParaRPr lang="en-US"/>
        </a:p>
      </dgm:t>
    </dgm:pt>
    <dgm:pt modelId="{EA99FCF6-C7D6-46D0-B8AA-1346F0C14C9A}" type="sibTrans" cxnId="{7729692D-DE51-4334-A1E4-1ECD80C6C076}">
      <dgm:prSet/>
      <dgm:spPr/>
      <dgm:t>
        <a:bodyPr/>
        <a:lstStyle/>
        <a:p>
          <a:endParaRPr lang="en-US"/>
        </a:p>
      </dgm:t>
    </dgm:pt>
    <dgm:pt modelId="{FE415D5C-C017-4C77-9D88-FACD71C4881E}">
      <dgm:prSet/>
      <dgm:spPr/>
      <dgm:t>
        <a:bodyPr/>
        <a:lstStyle/>
        <a:p>
          <a:pPr rtl="0"/>
          <a:r>
            <a:rPr lang="en-US" dirty="0" smtClean="0"/>
            <a:t>This can be achieved through</a:t>
          </a:r>
          <a:endParaRPr lang="en-US" dirty="0"/>
        </a:p>
      </dgm:t>
    </dgm:pt>
    <dgm:pt modelId="{645E7BC3-8A0C-4653-83E3-A20EF38CA55F}" type="parTrans" cxnId="{275679E7-BAF2-4BC9-B871-B3DCB99703B2}">
      <dgm:prSet/>
      <dgm:spPr/>
      <dgm:t>
        <a:bodyPr/>
        <a:lstStyle/>
        <a:p>
          <a:endParaRPr lang="en-US"/>
        </a:p>
      </dgm:t>
    </dgm:pt>
    <dgm:pt modelId="{13A6A832-04E3-4A3C-9AD9-C8D6E2578DEC}" type="sibTrans" cxnId="{275679E7-BAF2-4BC9-B871-B3DCB99703B2}">
      <dgm:prSet/>
      <dgm:spPr/>
      <dgm:t>
        <a:bodyPr/>
        <a:lstStyle/>
        <a:p>
          <a:endParaRPr lang="en-US"/>
        </a:p>
      </dgm:t>
    </dgm:pt>
    <dgm:pt modelId="{A431526C-0EA4-4044-B591-68DA97AC8757}">
      <dgm:prSet/>
      <dgm:spPr/>
      <dgm:t>
        <a:bodyPr/>
        <a:lstStyle/>
        <a:p>
          <a:pPr rtl="0"/>
          <a:r>
            <a:rPr lang="en-US" dirty="0" smtClean="0"/>
            <a:t>Communication, </a:t>
          </a:r>
          <a:endParaRPr lang="en-US" dirty="0"/>
        </a:p>
      </dgm:t>
    </dgm:pt>
    <dgm:pt modelId="{3697F5E8-BD16-4712-ABFB-96E491C67238}" type="parTrans" cxnId="{2E105546-CEC5-48B1-A214-4EAE52876065}">
      <dgm:prSet/>
      <dgm:spPr/>
      <dgm:t>
        <a:bodyPr/>
        <a:lstStyle/>
        <a:p>
          <a:endParaRPr lang="en-US"/>
        </a:p>
      </dgm:t>
    </dgm:pt>
    <dgm:pt modelId="{103A4DCB-72D3-4C0D-A775-08A85A3D3392}" type="sibTrans" cxnId="{2E105546-CEC5-48B1-A214-4EAE52876065}">
      <dgm:prSet/>
      <dgm:spPr/>
      <dgm:t>
        <a:bodyPr/>
        <a:lstStyle/>
        <a:p>
          <a:endParaRPr lang="en-US"/>
        </a:p>
      </dgm:t>
    </dgm:pt>
    <dgm:pt modelId="{44EA3586-BDCD-4175-9ECE-FBB52BFC3583}">
      <dgm:prSet/>
      <dgm:spPr/>
      <dgm:t>
        <a:bodyPr/>
        <a:lstStyle/>
        <a:p>
          <a:pPr rtl="0"/>
          <a:r>
            <a:rPr lang="en-US" dirty="0" smtClean="0"/>
            <a:t>Understanding, and </a:t>
          </a:r>
          <a:endParaRPr lang="en-US" dirty="0"/>
        </a:p>
      </dgm:t>
    </dgm:pt>
    <dgm:pt modelId="{B4B54D21-1F1B-4B5F-B61F-1BA853BBE98D}" type="parTrans" cxnId="{F9AA7954-EAB7-442D-BFCB-22111BED11CD}">
      <dgm:prSet/>
      <dgm:spPr/>
      <dgm:t>
        <a:bodyPr/>
        <a:lstStyle/>
        <a:p>
          <a:endParaRPr lang="en-US"/>
        </a:p>
      </dgm:t>
    </dgm:pt>
    <dgm:pt modelId="{098163D1-7C39-4E3A-B2F4-A0E2EDF1CCE3}" type="sibTrans" cxnId="{F9AA7954-EAB7-442D-BFCB-22111BED11CD}">
      <dgm:prSet/>
      <dgm:spPr/>
      <dgm:t>
        <a:bodyPr/>
        <a:lstStyle/>
        <a:p>
          <a:endParaRPr lang="en-US"/>
        </a:p>
      </dgm:t>
    </dgm:pt>
    <dgm:pt modelId="{8E7A4009-0B79-46FC-980B-2C7D5DAA5CF4}">
      <dgm:prSet/>
      <dgm:spPr/>
      <dgm:t>
        <a:bodyPr/>
        <a:lstStyle/>
        <a:p>
          <a:pPr rtl="0"/>
          <a:r>
            <a:rPr lang="en-US" dirty="0" smtClean="0"/>
            <a:t>Shared illness beliefs. </a:t>
          </a:r>
          <a:endParaRPr lang="en-US" dirty="0"/>
        </a:p>
      </dgm:t>
    </dgm:pt>
    <dgm:pt modelId="{D0B9E5CE-5EBC-4985-97BD-61DCB08B0712}" type="parTrans" cxnId="{567299BF-874A-49AA-AD56-8CBA8F9045FF}">
      <dgm:prSet/>
      <dgm:spPr/>
      <dgm:t>
        <a:bodyPr/>
        <a:lstStyle/>
        <a:p>
          <a:endParaRPr lang="en-US"/>
        </a:p>
      </dgm:t>
    </dgm:pt>
    <dgm:pt modelId="{D6B942B4-5A3B-48C7-B690-A08D38427D62}" type="sibTrans" cxnId="{567299BF-874A-49AA-AD56-8CBA8F9045FF}">
      <dgm:prSet/>
      <dgm:spPr/>
      <dgm:t>
        <a:bodyPr/>
        <a:lstStyle/>
        <a:p>
          <a:endParaRPr lang="en-US"/>
        </a:p>
      </dgm:t>
    </dgm:pt>
    <dgm:pt modelId="{D3E4AC15-9BA8-417E-B118-2F0ADF378C7D}">
      <dgm:prSet/>
      <dgm:spPr/>
      <dgm:t>
        <a:bodyPr/>
        <a:lstStyle/>
        <a:p>
          <a:pPr rtl="0"/>
          <a:r>
            <a:rPr lang="en-US" dirty="0" smtClean="0"/>
            <a:t>Providers can promote shared illness beliefs through </a:t>
          </a:r>
          <a:endParaRPr lang="en-US" dirty="0"/>
        </a:p>
      </dgm:t>
    </dgm:pt>
    <dgm:pt modelId="{BE6B83C3-2C3D-4690-9C24-B44698EE1DE5}" type="parTrans" cxnId="{1B65541C-D27E-406E-B7D2-99F356C3C5BD}">
      <dgm:prSet/>
      <dgm:spPr/>
      <dgm:t>
        <a:bodyPr/>
        <a:lstStyle/>
        <a:p>
          <a:endParaRPr lang="en-US"/>
        </a:p>
      </dgm:t>
    </dgm:pt>
    <dgm:pt modelId="{67772B4F-7A01-487B-B56D-51B7BD2BE343}" type="sibTrans" cxnId="{1B65541C-D27E-406E-B7D2-99F356C3C5BD}">
      <dgm:prSet/>
      <dgm:spPr/>
      <dgm:t>
        <a:bodyPr/>
        <a:lstStyle/>
        <a:p>
          <a:endParaRPr lang="en-US"/>
        </a:p>
      </dgm:t>
    </dgm:pt>
    <dgm:pt modelId="{25195CA2-7BB3-46BF-BD05-40ABF1826656}">
      <dgm:prSet/>
      <dgm:spPr/>
      <dgm:t>
        <a:bodyPr/>
        <a:lstStyle/>
        <a:p>
          <a:pPr rtl="0"/>
          <a:r>
            <a:rPr lang="en-US" dirty="0" smtClean="0"/>
            <a:t>Listening, </a:t>
          </a:r>
          <a:endParaRPr lang="en-US" dirty="0"/>
        </a:p>
      </dgm:t>
    </dgm:pt>
    <dgm:pt modelId="{46E79861-43BC-4E45-ACE6-E71DAC858789}" type="parTrans" cxnId="{7230018B-495D-4D28-B2D7-18ADD860A454}">
      <dgm:prSet/>
      <dgm:spPr/>
      <dgm:t>
        <a:bodyPr/>
        <a:lstStyle/>
        <a:p>
          <a:endParaRPr lang="en-US"/>
        </a:p>
      </dgm:t>
    </dgm:pt>
    <dgm:pt modelId="{A47F0593-B1DB-4033-9C72-F86D9A070852}" type="sibTrans" cxnId="{7230018B-495D-4D28-B2D7-18ADD860A454}">
      <dgm:prSet/>
      <dgm:spPr/>
      <dgm:t>
        <a:bodyPr/>
        <a:lstStyle/>
        <a:p>
          <a:endParaRPr lang="en-US"/>
        </a:p>
      </dgm:t>
    </dgm:pt>
    <dgm:pt modelId="{1CCC6108-7AAE-48AB-B652-91849407EBDE}">
      <dgm:prSet/>
      <dgm:spPr/>
      <dgm:t>
        <a:bodyPr/>
        <a:lstStyle/>
        <a:p>
          <a:pPr rtl="0"/>
          <a:r>
            <a:rPr lang="en-US" dirty="0" smtClean="0"/>
            <a:t>Acknowledging that the symptoms of Chronic Multi-symptom Illness are real-despite our not understanding the cause, and </a:t>
          </a:r>
          <a:endParaRPr lang="en-US" dirty="0"/>
        </a:p>
      </dgm:t>
    </dgm:pt>
    <dgm:pt modelId="{AC6B7A73-DCD1-4426-AEDC-30F807D7E329}" type="parTrans" cxnId="{58E10514-D69C-49DB-BC1C-3B07B2165AE0}">
      <dgm:prSet/>
      <dgm:spPr/>
      <dgm:t>
        <a:bodyPr/>
        <a:lstStyle/>
        <a:p>
          <a:endParaRPr lang="en-US"/>
        </a:p>
      </dgm:t>
    </dgm:pt>
    <dgm:pt modelId="{2D669F9A-F263-4018-9C2F-BD1A031F63BB}" type="sibTrans" cxnId="{58E10514-D69C-49DB-BC1C-3B07B2165AE0}">
      <dgm:prSet/>
      <dgm:spPr/>
      <dgm:t>
        <a:bodyPr/>
        <a:lstStyle/>
        <a:p>
          <a:endParaRPr lang="en-US"/>
        </a:p>
      </dgm:t>
    </dgm:pt>
    <dgm:pt modelId="{74CFCD8B-2417-4407-8EC3-541A1D47EBF2}">
      <dgm:prSet/>
      <dgm:spPr/>
      <dgm:t>
        <a:bodyPr/>
        <a:lstStyle/>
        <a:p>
          <a:pPr rtl="0"/>
          <a:r>
            <a:rPr lang="en-US" dirty="0" smtClean="0"/>
            <a:t>Developing shared goals. </a:t>
          </a:r>
          <a:endParaRPr lang="en-US" dirty="0"/>
        </a:p>
      </dgm:t>
    </dgm:pt>
    <dgm:pt modelId="{C4148D0F-B167-4A4D-A765-682C18EF30AB}" type="parTrans" cxnId="{F2D2F81B-C230-4F6C-9237-4D861AFEA81C}">
      <dgm:prSet/>
      <dgm:spPr/>
      <dgm:t>
        <a:bodyPr/>
        <a:lstStyle/>
        <a:p>
          <a:endParaRPr lang="en-US"/>
        </a:p>
      </dgm:t>
    </dgm:pt>
    <dgm:pt modelId="{ADA22E5D-14BA-4969-AE76-4095DB59C28F}" type="sibTrans" cxnId="{F2D2F81B-C230-4F6C-9237-4D861AFEA81C}">
      <dgm:prSet/>
      <dgm:spPr/>
      <dgm:t>
        <a:bodyPr/>
        <a:lstStyle/>
        <a:p>
          <a:endParaRPr lang="en-US"/>
        </a:p>
      </dgm:t>
    </dgm:pt>
    <dgm:pt modelId="{2CA2EA1A-2698-414B-91DF-5295947CEC1A}" type="pres">
      <dgm:prSet presAssocID="{FE3020A2-4FD1-443A-8C6B-C06E397CFF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2AB192-059E-4AE4-B61B-E215C613F05F}" type="pres">
      <dgm:prSet presAssocID="{60E5B9A4-6041-4D9C-AB05-C94706AB7D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BA482-3ACB-4FFE-A41A-EC344691D494}" type="pres">
      <dgm:prSet presAssocID="{EA99FCF6-C7D6-46D0-B8AA-1346F0C14C9A}" presName="spacer" presStyleCnt="0"/>
      <dgm:spPr/>
    </dgm:pt>
    <dgm:pt modelId="{DB7CD40A-01B9-427C-A83B-256156F85F61}" type="pres">
      <dgm:prSet presAssocID="{FE415D5C-C017-4C77-9D88-FACD71C488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04463-ADCD-436C-AB29-8D3C09E95C3B}" type="pres">
      <dgm:prSet presAssocID="{FE415D5C-C017-4C77-9D88-FACD71C4881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9AFCA-D076-4602-A786-9F3D667698F3}" type="pres">
      <dgm:prSet presAssocID="{D3E4AC15-9BA8-417E-B118-2F0ADF378C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B14C4-361A-45B4-AAF5-68D5A35ACD64}" type="pres">
      <dgm:prSet presAssocID="{D3E4AC15-9BA8-417E-B118-2F0ADF378C7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4899B-7B3C-4957-8F3B-759AD4CCE7DC}" type="presOf" srcId="{FE415D5C-C017-4C77-9D88-FACD71C4881E}" destId="{DB7CD40A-01B9-427C-A83B-256156F85F61}" srcOrd="0" destOrd="0" presId="urn:microsoft.com/office/officeart/2005/8/layout/vList2"/>
    <dgm:cxn modelId="{89C870D9-F4D9-476F-B4C8-B1C8BF74DC0D}" type="presOf" srcId="{A431526C-0EA4-4044-B591-68DA97AC8757}" destId="{D8C04463-ADCD-436C-AB29-8D3C09E95C3B}" srcOrd="0" destOrd="0" presId="urn:microsoft.com/office/officeart/2005/8/layout/vList2"/>
    <dgm:cxn modelId="{A600FC66-6737-469D-8D7B-BC44E6F17093}" type="presOf" srcId="{8E7A4009-0B79-46FC-980B-2C7D5DAA5CF4}" destId="{D8C04463-ADCD-436C-AB29-8D3C09E95C3B}" srcOrd="0" destOrd="2" presId="urn:microsoft.com/office/officeart/2005/8/layout/vList2"/>
    <dgm:cxn modelId="{275679E7-BAF2-4BC9-B871-B3DCB99703B2}" srcId="{FE3020A2-4FD1-443A-8C6B-C06E397CFF1D}" destId="{FE415D5C-C017-4C77-9D88-FACD71C4881E}" srcOrd="1" destOrd="0" parTransId="{645E7BC3-8A0C-4653-83E3-A20EF38CA55F}" sibTransId="{13A6A832-04E3-4A3C-9AD9-C8D6E2578DEC}"/>
    <dgm:cxn modelId="{F9AA7954-EAB7-442D-BFCB-22111BED11CD}" srcId="{FE415D5C-C017-4C77-9D88-FACD71C4881E}" destId="{44EA3586-BDCD-4175-9ECE-FBB52BFC3583}" srcOrd="1" destOrd="0" parTransId="{B4B54D21-1F1B-4B5F-B61F-1BA853BBE98D}" sibTransId="{098163D1-7C39-4E3A-B2F4-A0E2EDF1CCE3}"/>
    <dgm:cxn modelId="{0561FF61-293E-4C86-96D3-F0889D33BB07}" type="presOf" srcId="{FE3020A2-4FD1-443A-8C6B-C06E397CFF1D}" destId="{2CA2EA1A-2698-414B-91DF-5295947CEC1A}" srcOrd="0" destOrd="0" presId="urn:microsoft.com/office/officeart/2005/8/layout/vList2"/>
    <dgm:cxn modelId="{2E105546-CEC5-48B1-A214-4EAE52876065}" srcId="{FE415D5C-C017-4C77-9D88-FACD71C4881E}" destId="{A431526C-0EA4-4044-B591-68DA97AC8757}" srcOrd="0" destOrd="0" parTransId="{3697F5E8-BD16-4712-ABFB-96E491C67238}" sibTransId="{103A4DCB-72D3-4C0D-A775-08A85A3D3392}"/>
    <dgm:cxn modelId="{7729692D-DE51-4334-A1E4-1ECD80C6C076}" srcId="{FE3020A2-4FD1-443A-8C6B-C06E397CFF1D}" destId="{60E5B9A4-6041-4D9C-AB05-C94706AB7DD4}" srcOrd="0" destOrd="0" parTransId="{47875307-4237-41FB-91C4-4B04EB8D0FEF}" sibTransId="{EA99FCF6-C7D6-46D0-B8AA-1346F0C14C9A}"/>
    <dgm:cxn modelId="{1B65541C-D27E-406E-B7D2-99F356C3C5BD}" srcId="{FE3020A2-4FD1-443A-8C6B-C06E397CFF1D}" destId="{D3E4AC15-9BA8-417E-B118-2F0ADF378C7D}" srcOrd="2" destOrd="0" parTransId="{BE6B83C3-2C3D-4690-9C24-B44698EE1DE5}" sibTransId="{67772B4F-7A01-487B-B56D-51B7BD2BE343}"/>
    <dgm:cxn modelId="{820D58EC-5A48-4D72-8496-67033F426682}" type="presOf" srcId="{74CFCD8B-2417-4407-8EC3-541A1D47EBF2}" destId="{C9EB14C4-361A-45B4-AAF5-68D5A35ACD64}" srcOrd="0" destOrd="2" presId="urn:microsoft.com/office/officeart/2005/8/layout/vList2"/>
    <dgm:cxn modelId="{2C1353CA-4038-42EF-9A7E-50B044B5E570}" type="presOf" srcId="{1CCC6108-7AAE-48AB-B652-91849407EBDE}" destId="{C9EB14C4-361A-45B4-AAF5-68D5A35ACD64}" srcOrd="0" destOrd="1" presId="urn:microsoft.com/office/officeart/2005/8/layout/vList2"/>
    <dgm:cxn modelId="{A3DF73A3-9061-4A24-B435-12CB855D72A9}" type="presOf" srcId="{44EA3586-BDCD-4175-9ECE-FBB52BFC3583}" destId="{D8C04463-ADCD-436C-AB29-8D3C09E95C3B}" srcOrd="0" destOrd="1" presId="urn:microsoft.com/office/officeart/2005/8/layout/vList2"/>
    <dgm:cxn modelId="{F2D2F81B-C230-4F6C-9237-4D861AFEA81C}" srcId="{D3E4AC15-9BA8-417E-B118-2F0ADF378C7D}" destId="{74CFCD8B-2417-4407-8EC3-541A1D47EBF2}" srcOrd="2" destOrd="0" parTransId="{C4148D0F-B167-4A4D-A765-682C18EF30AB}" sibTransId="{ADA22E5D-14BA-4969-AE76-4095DB59C28F}"/>
    <dgm:cxn modelId="{7230018B-495D-4D28-B2D7-18ADD860A454}" srcId="{D3E4AC15-9BA8-417E-B118-2F0ADF378C7D}" destId="{25195CA2-7BB3-46BF-BD05-40ABF1826656}" srcOrd="0" destOrd="0" parTransId="{46E79861-43BC-4E45-ACE6-E71DAC858789}" sibTransId="{A47F0593-B1DB-4033-9C72-F86D9A070852}"/>
    <dgm:cxn modelId="{3DEF6B28-5E92-43DD-A4B1-F9A4E9902B8F}" type="presOf" srcId="{25195CA2-7BB3-46BF-BD05-40ABF1826656}" destId="{C9EB14C4-361A-45B4-AAF5-68D5A35ACD64}" srcOrd="0" destOrd="0" presId="urn:microsoft.com/office/officeart/2005/8/layout/vList2"/>
    <dgm:cxn modelId="{567299BF-874A-49AA-AD56-8CBA8F9045FF}" srcId="{FE415D5C-C017-4C77-9D88-FACD71C4881E}" destId="{8E7A4009-0B79-46FC-980B-2C7D5DAA5CF4}" srcOrd="2" destOrd="0" parTransId="{D0B9E5CE-5EBC-4985-97BD-61DCB08B0712}" sibTransId="{D6B942B4-5A3B-48C7-B690-A08D38427D62}"/>
    <dgm:cxn modelId="{BEE26A96-13D5-446F-B732-DC98A534EFC5}" type="presOf" srcId="{60E5B9A4-6041-4D9C-AB05-C94706AB7DD4}" destId="{8E2AB192-059E-4AE4-B61B-E215C613F05F}" srcOrd="0" destOrd="0" presId="urn:microsoft.com/office/officeart/2005/8/layout/vList2"/>
    <dgm:cxn modelId="{58E10514-D69C-49DB-BC1C-3B07B2165AE0}" srcId="{D3E4AC15-9BA8-417E-B118-2F0ADF378C7D}" destId="{1CCC6108-7AAE-48AB-B652-91849407EBDE}" srcOrd="1" destOrd="0" parTransId="{AC6B7A73-DCD1-4426-AEDC-30F807D7E329}" sibTransId="{2D669F9A-F263-4018-9C2F-BD1A031F63BB}"/>
    <dgm:cxn modelId="{EFB95A79-FD57-4CB1-8F3E-743E644F3AF9}" type="presOf" srcId="{D3E4AC15-9BA8-417E-B118-2F0ADF378C7D}" destId="{AEE9AFCA-D076-4602-A786-9F3D667698F3}" srcOrd="0" destOrd="0" presId="urn:microsoft.com/office/officeart/2005/8/layout/vList2"/>
    <dgm:cxn modelId="{6027CB58-CABE-43C8-9585-E14514D47276}" type="presParOf" srcId="{2CA2EA1A-2698-414B-91DF-5295947CEC1A}" destId="{8E2AB192-059E-4AE4-B61B-E215C613F05F}" srcOrd="0" destOrd="0" presId="urn:microsoft.com/office/officeart/2005/8/layout/vList2"/>
    <dgm:cxn modelId="{698486D3-9ABC-41A6-9B94-44C4BE2D7B00}" type="presParOf" srcId="{2CA2EA1A-2698-414B-91DF-5295947CEC1A}" destId="{762BA482-3ACB-4FFE-A41A-EC344691D494}" srcOrd="1" destOrd="0" presId="urn:microsoft.com/office/officeart/2005/8/layout/vList2"/>
    <dgm:cxn modelId="{36AC00D0-30FF-4792-9448-A05D12B3C905}" type="presParOf" srcId="{2CA2EA1A-2698-414B-91DF-5295947CEC1A}" destId="{DB7CD40A-01B9-427C-A83B-256156F85F61}" srcOrd="2" destOrd="0" presId="urn:microsoft.com/office/officeart/2005/8/layout/vList2"/>
    <dgm:cxn modelId="{6E822876-F90A-48D8-86C1-CB00C6AAB821}" type="presParOf" srcId="{2CA2EA1A-2698-414B-91DF-5295947CEC1A}" destId="{D8C04463-ADCD-436C-AB29-8D3C09E95C3B}" srcOrd="3" destOrd="0" presId="urn:microsoft.com/office/officeart/2005/8/layout/vList2"/>
    <dgm:cxn modelId="{183D01C8-17FC-4126-A336-9F780652EEB8}" type="presParOf" srcId="{2CA2EA1A-2698-414B-91DF-5295947CEC1A}" destId="{AEE9AFCA-D076-4602-A786-9F3D667698F3}" srcOrd="4" destOrd="0" presId="urn:microsoft.com/office/officeart/2005/8/layout/vList2"/>
    <dgm:cxn modelId="{4F27E367-F04C-4187-AFE1-483BEDA59972}" type="presParOf" srcId="{2CA2EA1A-2698-414B-91DF-5295947CEC1A}" destId="{C9EB14C4-361A-45B4-AAF5-68D5A35ACD6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BA9594-577C-4058-B1C5-9B665F79D8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9580D-3913-412D-BCB8-EDB05784FF8E}">
      <dgm:prSet/>
      <dgm:spPr/>
      <dgm:t>
        <a:bodyPr/>
        <a:lstStyle/>
        <a:p>
          <a:pPr rtl="0"/>
          <a:r>
            <a:rPr lang="en-US" dirty="0" smtClean="0"/>
            <a:t>CMI is a significant problem in OEF/OIF/OND Veterans.</a:t>
          </a:r>
          <a:endParaRPr lang="en-US" dirty="0"/>
        </a:p>
      </dgm:t>
    </dgm:pt>
    <dgm:pt modelId="{B2FAB506-DACE-4865-A02F-88B0868CFCB6}" type="parTrans" cxnId="{5CCE6462-B6C2-4A70-A90D-D2C9E282DE46}">
      <dgm:prSet/>
      <dgm:spPr/>
      <dgm:t>
        <a:bodyPr/>
        <a:lstStyle/>
        <a:p>
          <a:endParaRPr lang="en-US"/>
        </a:p>
      </dgm:t>
    </dgm:pt>
    <dgm:pt modelId="{E00F9BFF-572C-4DEC-9B71-FD666483E06A}" type="sibTrans" cxnId="{5CCE6462-B6C2-4A70-A90D-D2C9E282DE46}">
      <dgm:prSet/>
      <dgm:spPr/>
      <dgm:t>
        <a:bodyPr/>
        <a:lstStyle/>
        <a:p>
          <a:endParaRPr lang="en-US"/>
        </a:p>
      </dgm:t>
    </dgm:pt>
    <dgm:pt modelId="{0CF076A9-3861-4689-BD28-9E4F66061114}">
      <dgm:prSet/>
      <dgm:spPr/>
      <dgm:t>
        <a:bodyPr/>
        <a:lstStyle/>
        <a:p>
          <a:pPr rtl="0"/>
          <a:r>
            <a:rPr lang="en-US" dirty="0" smtClean="0"/>
            <a:t>CMI causes significant functional difficulties.</a:t>
          </a:r>
          <a:endParaRPr lang="en-US" dirty="0"/>
        </a:p>
      </dgm:t>
    </dgm:pt>
    <dgm:pt modelId="{BFC14633-19CE-44AE-8948-C4B9E2EF0C1D}" type="parTrans" cxnId="{4E97D7B1-E7B0-49C2-84C6-D8CB71877F95}">
      <dgm:prSet/>
      <dgm:spPr/>
      <dgm:t>
        <a:bodyPr/>
        <a:lstStyle/>
        <a:p>
          <a:endParaRPr lang="en-US"/>
        </a:p>
      </dgm:t>
    </dgm:pt>
    <dgm:pt modelId="{BBCD1D17-8C28-4B7A-A792-F4A8825A10FB}" type="sibTrans" cxnId="{4E97D7B1-E7B0-49C2-84C6-D8CB71877F95}">
      <dgm:prSet/>
      <dgm:spPr/>
      <dgm:t>
        <a:bodyPr/>
        <a:lstStyle/>
        <a:p>
          <a:endParaRPr lang="en-US"/>
        </a:p>
      </dgm:t>
    </dgm:pt>
    <dgm:pt modelId="{4BD0EE5D-C50A-49FA-AC6A-482677D2C30F}">
      <dgm:prSet/>
      <dgm:spPr/>
      <dgm:t>
        <a:bodyPr/>
        <a:lstStyle/>
        <a:p>
          <a:pPr rtl="0"/>
          <a:r>
            <a:rPr lang="en-US" dirty="0" smtClean="0"/>
            <a:t>OEF/OIF/OND Veterans should be assessed for CMI. </a:t>
          </a:r>
          <a:endParaRPr lang="en-US" dirty="0"/>
        </a:p>
      </dgm:t>
    </dgm:pt>
    <dgm:pt modelId="{7FA362B8-BAC9-4DAF-B798-73775D72DDDB}" type="parTrans" cxnId="{990DE99F-8D52-4076-8481-DC593D10F701}">
      <dgm:prSet/>
      <dgm:spPr/>
      <dgm:t>
        <a:bodyPr/>
        <a:lstStyle/>
        <a:p>
          <a:endParaRPr lang="en-US"/>
        </a:p>
      </dgm:t>
    </dgm:pt>
    <dgm:pt modelId="{816A771E-A03A-43E6-A100-17CC1D6D8B6B}" type="sibTrans" cxnId="{990DE99F-8D52-4076-8481-DC593D10F701}">
      <dgm:prSet/>
      <dgm:spPr/>
      <dgm:t>
        <a:bodyPr/>
        <a:lstStyle/>
        <a:p>
          <a:endParaRPr lang="en-US"/>
        </a:p>
      </dgm:t>
    </dgm:pt>
    <dgm:pt modelId="{4D7998EA-C41D-4576-8BEB-EAB8D4B5C7C7}">
      <dgm:prSet/>
      <dgm:spPr/>
      <dgm:t>
        <a:bodyPr/>
        <a:lstStyle/>
        <a:p>
          <a:pPr rtl="0"/>
          <a:r>
            <a:rPr lang="en-US" dirty="0" smtClean="0"/>
            <a:t>Veterans with CMI need personalized patient centered care.</a:t>
          </a:r>
          <a:endParaRPr lang="en-US" dirty="0"/>
        </a:p>
      </dgm:t>
    </dgm:pt>
    <dgm:pt modelId="{AA32DE67-62DC-439B-9D02-FCE063DD4111}" type="parTrans" cxnId="{A8602077-54B0-42FD-B59C-079391305F28}">
      <dgm:prSet/>
      <dgm:spPr/>
      <dgm:t>
        <a:bodyPr/>
        <a:lstStyle/>
        <a:p>
          <a:endParaRPr lang="en-US"/>
        </a:p>
      </dgm:t>
    </dgm:pt>
    <dgm:pt modelId="{20D897D9-107E-4A83-9F67-DB40CAF1CC3F}" type="sibTrans" cxnId="{A8602077-54B0-42FD-B59C-079391305F28}">
      <dgm:prSet/>
      <dgm:spPr/>
      <dgm:t>
        <a:bodyPr/>
        <a:lstStyle/>
        <a:p>
          <a:endParaRPr lang="en-US"/>
        </a:p>
      </dgm:t>
    </dgm:pt>
    <dgm:pt modelId="{B5A9D9A1-AD2C-4C63-83D9-42DB96887AF7}" type="pres">
      <dgm:prSet presAssocID="{B3BA9594-577C-4058-B1C5-9B665F79D8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35627-4603-4F02-B1B0-18653725A741}" type="pres">
      <dgm:prSet presAssocID="{61D9580D-3913-412D-BCB8-EDB05784FF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A7CA0-4796-4896-975D-747A1D131985}" type="pres">
      <dgm:prSet presAssocID="{E00F9BFF-572C-4DEC-9B71-FD666483E06A}" presName="spacer" presStyleCnt="0"/>
      <dgm:spPr/>
    </dgm:pt>
    <dgm:pt modelId="{6D54ACD1-6FCF-4BA8-BB88-19DF7CF6AEFB}" type="pres">
      <dgm:prSet presAssocID="{0CF076A9-3861-4689-BD28-9E4F6606111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F4F67-CF68-4E33-AD1E-0902E162395D}" type="pres">
      <dgm:prSet presAssocID="{BBCD1D17-8C28-4B7A-A792-F4A8825A10FB}" presName="spacer" presStyleCnt="0"/>
      <dgm:spPr/>
    </dgm:pt>
    <dgm:pt modelId="{48F46060-9351-47C2-88EB-28EF3A94BC1F}" type="pres">
      <dgm:prSet presAssocID="{4BD0EE5D-C50A-49FA-AC6A-482677D2C3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64164-AD40-4AB1-9037-3B3774E668DB}" type="pres">
      <dgm:prSet presAssocID="{816A771E-A03A-43E6-A100-17CC1D6D8B6B}" presName="spacer" presStyleCnt="0"/>
      <dgm:spPr/>
    </dgm:pt>
    <dgm:pt modelId="{57384D80-5426-4B84-94E3-B9DF8DCDCAF6}" type="pres">
      <dgm:prSet presAssocID="{4D7998EA-C41D-4576-8BEB-EAB8D4B5C7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DE99F-8D52-4076-8481-DC593D10F701}" srcId="{B3BA9594-577C-4058-B1C5-9B665F79D874}" destId="{4BD0EE5D-C50A-49FA-AC6A-482677D2C30F}" srcOrd="2" destOrd="0" parTransId="{7FA362B8-BAC9-4DAF-B798-73775D72DDDB}" sibTransId="{816A771E-A03A-43E6-A100-17CC1D6D8B6B}"/>
    <dgm:cxn modelId="{A8602077-54B0-42FD-B59C-079391305F28}" srcId="{B3BA9594-577C-4058-B1C5-9B665F79D874}" destId="{4D7998EA-C41D-4576-8BEB-EAB8D4B5C7C7}" srcOrd="3" destOrd="0" parTransId="{AA32DE67-62DC-439B-9D02-FCE063DD4111}" sibTransId="{20D897D9-107E-4A83-9F67-DB40CAF1CC3F}"/>
    <dgm:cxn modelId="{4E97D7B1-E7B0-49C2-84C6-D8CB71877F95}" srcId="{B3BA9594-577C-4058-B1C5-9B665F79D874}" destId="{0CF076A9-3861-4689-BD28-9E4F66061114}" srcOrd="1" destOrd="0" parTransId="{BFC14633-19CE-44AE-8948-C4B9E2EF0C1D}" sibTransId="{BBCD1D17-8C28-4B7A-A792-F4A8825A10FB}"/>
    <dgm:cxn modelId="{283CD1B8-5EB1-406C-860F-8159F92A2250}" type="presOf" srcId="{B3BA9594-577C-4058-B1C5-9B665F79D874}" destId="{B5A9D9A1-AD2C-4C63-83D9-42DB96887AF7}" srcOrd="0" destOrd="0" presId="urn:microsoft.com/office/officeart/2005/8/layout/vList2"/>
    <dgm:cxn modelId="{F89CD49E-504E-4229-90A3-A73C6271E596}" type="presOf" srcId="{4BD0EE5D-C50A-49FA-AC6A-482677D2C30F}" destId="{48F46060-9351-47C2-88EB-28EF3A94BC1F}" srcOrd="0" destOrd="0" presId="urn:microsoft.com/office/officeart/2005/8/layout/vList2"/>
    <dgm:cxn modelId="{59F51316-A253-4900-BC5B-7DCA960E4F5C}" type="presOf" srcId="{61D9580D-3913-412D-BCB8-EDB05784FF8E}" destId="{18335627-4603-4F02-B1B0-18653725A741}" srcOrd="0" destOrd="0" presId="urn:microsoft.com/office/officeart/2005/8/layout/vList2"/>
    <dgm:cxn modelId="{DDE9F070-26AD-43D3-B72D-900488C3B883}" type="presOf" srcId="{0CF076A9-3861-4689-BD28-9E4F66061114}" destId="{6D54ACD1-6FCF-4BA8-BB88-19DF7CF6AEFB}" srcOrd="0" destOrd="0" presId="urn:microsoft.com/office/officeart/2005/8/layout/vList2"/>
    <dgm:cxn modelId="{6014AB17-F92D-4005-BB29-41A6C36A7488}" type="presOf" srcId="{4D7998EA-C41D-4576-8BEB-EAB8D4B5C7C7}" destId="{57384D80-5426-4B84-94E3-B9DF8DCDCAF6}" srcOrd="0" destOrd="0" presId="urn:microsoft.com/office/officeart/2005/8/layout/vList2"/>
    <dgm:cxn modelId="{5CCE6462-B6C2-4A70-A90D-D2C9E282DE46}" srcId="{B3BA9594-577C-4058-B1C5-9B665F79D874}" destId="{61D9580D-3913-412D-BCB8-EDB05784FF8E}" srcOrd="0" destOrd="0" parTransId="{B2FAB506-DACE-4865-A02F-88B0868CFCB6}" sibTransId="{E00F9BFF-572C-4DEC-9B71-FD666483E06A}"/>
    <dgm:cxn modelId="{D8BCFF00-B0A2-4D75-BAF9-5BC0AEFFF1F4}" type="presParOf" srcId="{B5A9D9A1-AD2C-4C63-83D9-42DB96887AF7}" destId="{18335627-4603-4F02-B1B0-18653725A741}" srcOrd="0" destOrd="0" presId="urn:microsoft.com/office/officeart/2005/8/layout/vList2"/>
    <dgm:cxn modelId="{14C4AD62-C25F-4AF2-BB92-27A63782BFD6}" type="presParOf" srcId="{B5A9D9A1-AD2C-4C63-83D9-42DB96887AF7}" destId="{7C0A7CA0-4796-4896-975D-747A1D131985}" srcOrd="1" destOrd="0" presId="urn:microsoft.com/office/officeart/2005/8/layout/vList2"/>
    <dgm:cxn modelId="{3E1C0261-97E2-4958-8CD7-C66767BC6E43}" type="presParOf" srcId="{B5A9D9A1-AD2C-4C63-83D9-42DB96887AF7}" destId="{6D54ACD1-6FCF-4BA8-BB88-19DF7CF6AEFB}" srcOrd="2" destOrd="0" presId="urn:microsoft.com/office/officeart/2005/8/layout/vList2"/>
    <dgm:cxn modelId="{786AA969-D67F-4BDD-ACCC-ECC59661D372}" type="presParOf" srcId="{B5A9D9A1-AD2C-4C63-83D9-42DB96887AF7}" destId="{850F4F67-CF68-4E33-AD1E-0902E162395D}" srcOrd="3" destOrd="0" presId="urn:microsoft.com/office/officeart/2005/8/layout/vList2"/>
    <dgm:cxn modelId="{E1BCE824-DB1D-46D6-BF16-E1B34C35B96A}" type="presParOf" srcId="{B5A9D9A1-AD2C-4C63-83D9-42DB96887AF7}" destId="{48F46060-9351-47C2-88EB-28EF3A94BC1F}" srcOrd="4" destOrd="0" presId="urn:microsoft.com/office/officeart/2005/8/layout/vList2"/>
    <dgm:cxn modelId="{7FC1E7EC-FDD0-43B4-AB51-DF8AA6D4D6CE}" type="presParOf" srcId="{B5A9D9A1-AD2C-4C63-83D9-42DB96887AF7}" destId="{6F564164-AD40-4AB1-9037-3B3774E668DB}" srcOrd="5" destOrd="0" presId="urn:microsoft.com/office/officeart/2005/8/layout/vList2"/>
    <dgm:cxn modelId="{A328017E-918E-456D-843F-69A88792861F}" type="presParOf" srcId="{B5A9D9A1-AD2C-4C63-83D9-42DB96887AF7}" destId="{57384D80-5426-4B84-94E3-B9DF8DCDCA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A9594-577C-4058-B1C5-9B665F79D8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9580D-3913-412D-BCB8-EDB05784FF8E}">
      <dgm:prSet/>
      <dgm:spPr/>
      <dgm:t>
        <a:bodyPr/>
        <a:lstStyle/>
        <a:p>
          <a:pPr rtl="0"/>
          <a:r>
            <a:rPr lang="en-US" dirty="0" smtClean="0"/>
            <a:t>CMI is a significant problem in OEF/OIF/OND Veterans.</a:t>
          </a:r>
          <a:endParaRPr lang="en-US" dirty="0"/>
        </a:p>
      </dgm:t>
    </dgm:pt>
    <dgm:pt modelId="{B2FAB506-DACE-4865-A02F-88B0868CFCB6}" type="parTrans" cxnId="{5CCE6462-B6C2-4A70-A90D-D2C9E282DE46}">
      <dgm:prSet/>
      <dgm:spPr/>
      <dgm:t>
        <a:bodyPr/>
        <a:lstStyle/>
        <a:p>
          <a:endParaRPr lang="en-US"/>
        </a:p>
      </dgm:t>
    </dgm:pt>
    <dgm:pt modelId="{E00F9BFF-572C-4DEC-9B71-FD666483E06A}" type="sibTrans" cxnId="{5CCE6462-B6C2-4A70-A90D-D2C9E282DE46}">
      <dgm:prSet/>
      <dgm:spPr/>
      <dgm:t>
        <a:bodyPr/>
        <a:lstStyle/>
        <a:p>
          <a:endParaRPr lang="en-US"/>
        </a:p>
      </dgm:t>
    </dgm:pt>
    <dgm:pt modelId="{0CF076A9-3861-4689-BD28-9E4F66061114}">
      <dgm:prSet/>
      <dgm:spPr/>
      <dgm:t>
        <a:bodyPr/>
        <a:lstStyle/>
        <a:p>
          <a:pPr rtl="0"/>
          <a:r>
            <a:rPr lang="en-US" dirty="0" smtClean="0"/>
            <a:t>CMI causes significant functional difficulties.</a:t>
          </a:r>
          <a:endParaRPr lang="en-US" dirty="0"/>
        </a:p>
      </dgm:t>
    </dgm:pt>
    <dgm:pt modelId="{BFC14633-19CE-44AE-8948-C4B9E2EF0C1D}" type="parTrans" cxnId="{4E97D7B1-E7B0-49C2-84C6-D8CB71877F95}">
      <dgm:prSet/>
      <dgm:spPr/>
      <dgm:t>
        <a:bodyPr/>
        <a:lstStyle/>
        <a:p>
          <a:endParaRPr lang="en-US"/>
        </a:p>
      </dgm:t>
    </dgm:pt>
    <dgm:pt modelId="{BBCD1D17-8C28-4B7A-A792-F4A8825A10FB}" type="sibTrans" cxnId="{4E97D7B1-E7B0-49C2-84C6-D8CB71877F95}">
      <dgm:prSet/>
      <dgm:spPr/>
      <dgm:t>
        <a:bodyPr/>
        <a:lstStyle/>
        <a:p>
          <a:endParaRPr lang="en-US"/>
        </a:p>
      </dgm:t>
    </dgm:pt>
    <dgm:pt modelId="{4BD0EE5D-C50A-49FA-AC6A-482677D2C30F}">
      <dgm:prSet/>
      <dgm:spPr/>
      <dgm:t>
        <a:bodyPr/>
        <a:lstStyle/>
        <a:p>
          <a:pPr rtl="0"/>
          <a:r>
            <a:rPr lang="en-US" dirty="0" smtClean="0"/>
            <a:t>OEF/OIF/OND Veterans should be assessed for CMI. </a:t>
          </a:r>
          <a:endParaRPr lang="en-US" dirty="0"/>
        </a:p>
      </dgm:t>
    </dgm:pt>
    <dgm:pt modelId="{7FA362B8-BAC9-4DAF-B798-73775D72DDDB}" type="parTrans" cxnId="{990DE99F-8D52-4076-8481-DC593D10F701}">
      <dgm:prSet/>
      <dgm:spPr/>
      <dgm:t>
        <a:bodyPr/>
        <a:lstStyle/>
        <a:p>
          <a:endParaRPr lang="en-US"/>
        </a:p>
      </dgm:t>
    </dgm:pt>
    <dgm:pt modelId="{816A771E-A03A-43E6-A100-17CC1D6D8B6B}" type="sibTrans" cxnId="{990DE99F-8D52-4076-8481-DC593D10F701}">
      <dgm:prSet/>
      <dgm:spPr/>
      <dgm:t>
        <a:bodyPr/>
        <a:lstStyle/>
        <a:p>
          <a:endParaRPr lang="en-US"/>
        </a:p>
      </dgm:t>
    </dgm:pt>
    <dgm:pt modelId="{4D7998EA-C41D-4576-8BEB-EAB8D4B5C7C7}">
      <dgm:prSet/>
      <dgm:spPr/>
      <dgm:t>
        <a:bodyPr/>
        <a:lstStyle/>
        <a:p>
          <a:pPr rtl="0"/>
          <a:r>
            <a:rPr lang="en-US" dirty="0" smtClean="0"/>
            <a:t>Veterans with CMI need personalized patient centered care.</a:t>
          </a:r>
          <a:endParaRPr lang="en-US" dirty="0"/>
        </a:p>
      </dgm:t>
    </dgm:pt>
    <dgm:pt modelId="{AA32DE67-62DC-439B-9D02-FCE063DD4111}" type="parTrans" cxnId="{A8602077-54B0-42FD-B59C-079391305F28}">
      <dgm:prSet/>
      <dgm:spPr/>
      <dgm:t>
        <a:bodyPr/>
        <a:lstStyle/>
        <a:p>
          <a:endParaRPr lang="en-US"/>
        </a:p>
      </dgm:t>
    </dgm:pt>
    <dgm:pt modelId="{20D897D9-107E-4A83-9F67-DB40CAF1CC3F}" type="sibTrans" cxnId="{A8602077-54B0-42FD-B59C-079391305F28}">
      <dgm:prSet/>
      <dgm:spPr/>
      <dgm:t>
        <a:bodyPr/>
        <a:lstStyle/>
        <a:p>
          <a:endParaRPr lang="en-US"/>
        </a:p>
      </dgm:t>
    </dgm:pt>
    <dgm:pt modelId="{B5A9D9A1-AD2C-4C63-83D9-42DB96887AF7}" type="pres">
      <dgm:prSet presAssocID="{B3BA9594-577C-4058-B1C5-9B665F79D8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35627-4603-4F02-B1B0-18653725A741}" type="pres">
      <dgm:prSet presAssocID="{61D9580D-3913-412D-BCB8-EDB05784FF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A7CA0-4796-4896-975D-747A1D131985}" type="pres">
      <dgm:prSet presAssocID="{E00F9BFF-572C-4DEC-9B71-FD666483E06A}" presName="spacer" presStyleCnt="0"/>
      <dgm:spPr/>
    </dgm:pt>
    <dgm:pt modelId="{6D54ACD1-6FCF-4BA8-BB88-19DF7CF6AEFB}" type="pres">
      <dgm:prSet presAssocID="{0CF076A9-3861-4689-BD28-9E4F6606111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F4F67-CF68-4E33-AD1E-0902E162395D}" type="pres">
      <dgm:prSet presAssocID="{BBCD1D17-8C28-4B7A-A792-F4A8825A10FB}" presName="spacer" presStyleCnt="0"/>
      <dgm:spPr/>
    </dgm:pt>
    <dgm:pt modelId="{48F46060-9351-47C2-88EB-28EF3A94BC1F}" type="pres">
      <dgm:prSet presAssocID="{4BD0EE5D-C50A-49FA-AC6A-482677D2C3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64164-AD40-4AB1-9037-3B3774E668DB}" type="pres">
      <dgm:prSet presAssocID="{816A771E-A03A-43E6-A100-17CC1D6D8B6B}" presName="spacer" presStyleCnt="0"/>
      <dgm:spPr/>
    </dgm:pt>
    <dgm:pt modelId="{57384D80-5426-4B84-94E3-B9DF8DCDCAF6}" type="pres">
      <dgm:prSet presAssocID="{4D7998EA-C41D-4576-8BEB-EAB8D4B5C7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0DE99F-8D52-4076-8481-DC593D10F701}" srcId="{B3BA9594-577C-4058-B1C5-9B665F79D874}" destId="{4BD0EE5D-C50A-49FA-AC6A-482677D2C30F}" srcOrd="2" destOrd="0" parTransId="{7FA362B8-BAC9-4DAF-B798-73775D72DDDB}" sibTransId="{816A771E-A03A-43E6-A100-17CC1D6D8B6B}"/>
    <dgm:cxn modelId="{4F086B4A-7B6B-42ED-B4F7-B5A76E71B76A}" type="presOf" srcId="{4BD0EE5D-C50A-49FA-AC6A-482677D2C30F}" destId="{48F46060-9351-47C2-88EB-28EF3A94BC1F}" srcOrd="0" destOrd="0" presId="urn:microsoft.com/office/officeart/2005/8/layout/vList2"/>
    <dgm:cxn modelId="{A8602077-54B0-42FD-B59C-079391305F28}" srcId="{B3BA9594-577C-4058-B1C5-9B665F79D874}" destId="{4D7998EA-C41D-4576-8BEB-EAB8D4B5C7C7}" srcOrd="3" destOrd="0" parTransId="{AA32DE67-62DC-439B-9D02-FCE063DD4111}" sibTransId="{20D897D9-107E-4A83-9F67-DB40CAF1CC3F}"/>
    <dgm:cxn modelId="{55385AB2-92C6-45BD-809B-9BB3AB0013E2}" type="presOf" srcId="{61D9580D-3913-412D-BCB8-EDB05784FF8E}" destId="{18335627-4603-4F02-B1B0-18653725A741}" srcOrd="0" destOrd="0" presId="urn:microsoft.com/office/officeart/2005/8/layout/vList2"/>
    <dgm:cxn modelId="{BB58F9E1-930A-44A6-8738-437A4FEBAC59}" type="presOf" srcId="{0CF076A9-3861-4689-BD28-9E4F66061114}" destId="{6D54ACD1-6FCF-4BA8-BB88-19DF7CF6AEFB}" srcOrd="0" destOrd="0" presId="urn:microsoft.com/office/officeart/2005/8/layout/vList2"/>
    <dgm:cxn modelId="{58129944-5503-4602-A8B6-6B1DA079EA9C}" type="presOf" srcId="{B3BA9594-577C-4058-B1C5-9B665F79D874}" destId="{B5A9D9A1-AD2C-4C63-83D9-42DB96887AF7}" srcOrd="0" destOrd="0" presId="urn:microsoft.com/office/officeart/2005/8/layout/vList2"/>
    <dgm:cxn modelId="{4E97D7B1-E7B0-49C2-84C6-D8CB71877F95}" srcId="{B3BA9594-577C-4058-B1C5-9B665F79D874}" destId="{0CF076A9-3861-4689-BD28-9E4F66061114}" srcOrd="1" destOrd="0" parTransId="{BFC14633-19CE-44AE-8948-C4B9E2EF0C1D}" sibTransId="{BBCD1D17-8C28-4B7A-A792-F4A8825A10FB}"/>
    <dgm:cxn modelId="{D0BE6573-6C86-434A-8909-335F019ADAE5}" type="presOf" srcId="{4D7998EA-C41D-4576-8BEB-EAB8D4B5C7C7}" destId="{57384D80-5426-4B84-94E3-B9DF8DCDCAF6}" srcOrd="0" destOrd="0" presId="urn:microsoft.com/office/officeart/2005/8/layout/vList2"/>
    <dgm:cxn modelId="{5CCE6462-B6C2-4A70-A90D-D2C9E282DE46}" srcId="{B3BA9594-577C-4058-B1C5-9B665F79D874}" destId="{61D9580D-3913-412D-BCB8-EDB05784FF8E}" srcOrd="0" destOrd="0" parTransId="{B2FAB506-DACE-4865-A02F-88B0868CFCB6}" sibTransId="{E00F9BFF-572C-4DEC-9B71-FD666483E06A}"/>
    <dgm:cxn modelId="{E6C95993-197A-4B31-9396-4D76BF2EB00E}" type="presParOf" srcId="{B5A9D9A1-AD2C-4C63-83D9-42DB96887AF7}" destId="{18335627-4603-4F02-B1B0-18653725A741}" srcOrd="0" destOrd="0" presId="urn:microsoft.com/office/officeart/2005/8/layout/vList2"/>
    <dgm:cxn modelId="{66700653-1577-4F3C-82B4-99A7325CA0E3}" type="presParOf" srcId="{B5A9D9A1-AD2C-4C63-83D9-42DB96887AF7}" destId="{7C0A7CA0-4796-4896-975D-747A1D131985}" srcOrd="1" destOrd="0" presId="urn:microsoft.com/office/officeart/2005/8/layout/vList2"/>
    <dgm:cxn modelId="{73DEE5D0-F784-48D3-9EA6-B0B08CABD117}" type="presParOf" srcId="{B5A9D9A1-AD2C-4C63-83D9-42DB96887AF7}" destId="{6D54ACD1-6FCF-4BA8-BB88-19DF7CF6AEFB}" srcOrd="2" destOrd="0" presId="urn:microsoft.com/office/officeart/2005/8/layout/vList2"/>
    <dgm:cxn modelId="{306B7971-3AC7-4EB2-8082-9B0A1E3FF800}" type="presParOf" srcId="{B5A9D9A1-AD2C-4C63-83D9-42DB96887AF7}" destId="{850F4F67-CF68-4E33-AD1E-0902E162395D}" srcOrd="3" destOrd="0" presId="urn:microsoft.com/office/officeart/2005/8/layout/vList2"/>
    <dgm:cxn modelId="{A4EDEA14-F997-4375-924C-70AD0E3FE690}" type="presParOf" srcId="{B5A9D9A1-AD2C-4C63-83D9-42DB96887AF7}" destId="{48F46060-9351-47C2-88EB-28EF3A94BC1F}" srcOrd="4" destOrd="0" presId="urn:microsoft.com/office/officeart/2005/8/layout/vList2"/>
    <dgm:cxn modelId="{9A7FFDAD-8B15-4673-918F-70E725F40F43}" type="presParOf" srcId="{B5A9D9A1-AD2C-4C63-83D9-42DB96887AF7}" destId="{6F564164-AD40-4AB1-9037-3B3774E668DB}" srcOrd="5" destOrd="0" presId="urn:microsoft.com/office/officeart/2005/8/layout/vList2"/>
    <dgm:cxn modelId="{66732060-83A5-4028-B523-1AD10D66406F}" type="presParOf" srcId="{B5A9D9A1-AD2C-4C63-83D9-42DB96887AF7}" destId="{57384D80-5426-4B84-94E3-B9DF8DCDCA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3D5F2-EA50-4F99-94F3-251C477093CA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6D2E07-3901-43C2-AC05-87A105E7FCF7}">
      <dgm:prSet/>
      <dgm:spPr/>
      <dgm:t>
        <a:bodyPr/>
        <a:lstStyle/>
        <a:p>
          <a:pPr rtl="0"/>
          <a:r>
            <a:rPr lang="en-US" dirty="0" smtClean="0"/>
            <a:t>Fibromyalgia</a:t>
          </a:r>
          <a:endParaRPr lang="en-US" dirty="0"/>
        </a:p>
      </dgm:t>
    </dgm:pt>
    <dgm:pt modelId="{AE932596-F27E-4378-B718-8A82A50EB09D}" type="parTrans" cxnId="{9771A78F-090D-49FA-8190-423E3CB66370}">
      <dgm:prSet/>
      <dgm:spPr/>
      <dgm:t>
        <a:bodyPr/>
        <a:lstStyle/>
        <a:p>
          <a:endParaRPr lang="en-US"/>
        </a:p>
      </dgm:t>
    </dgm:pt>
    <dgm:pt modelId="{98D0B52D-1D4A-4CED-B356-6D826DDFFDEC}" type="sibTrans" cxnId="{9771A78F-090D-49FA-8190-423E3CB66370}">
      <dgm:prSet/>
      <dgm:spPr/>
      <dgm:t>
        <a:bodyPr/>
        <a:lstStyle/>
        <a:p>
          <a:endParaRPr lang="en-US"/>
        </a:p>
      </dgm:t>
    </dgm:pt>
    <dgm:pt modelId="{B18489A8-7704-41EE-80DC-EFBC8DCB3053}">
      <dgm:prSet/>
      <dgm:spPr/>
      <dgm:t>
        <a:bodyPr/>
        <a:lstStyle/>
        <a:p>
          <a:pPr rtl="0"/>
          <a:r>
            <a:rPr lang="en-US" dirty="0" smtClean="0"/>
            <a:t>Multiple Chemical Sensitivity</a:t>
          </a:r>
          <a:endParaRPr lang="en-US" dirty="0"/>
        </a:p>
      </dgm:t>
    </dgm:pt>
    <dgm:pt modelId="{C7135354-0E7D-41CD-B16F-3F8A7AC82A89}" type="parTrans" cxnId="{8DB3058D-2C17-4732-AA71-3EC08F1673AA}">
      <dgm:prSet/>
      <dgm:spPr/>
      <dgm:t>
        <a:bodyPr/>
        <a:lstStyle/>
        <a:p>
          <a:endParaRPr lang="en-US"/>
        </a:p>
      </dgm:t>
    </dgm:pt>
    <dgm:pt modelId="{37CC10A5-42D9-48C0-938E-FBC9285D8FA9}" type="sibTrans" cxnId="{8DB3058D-2C17-4732-AA71-3EC08F1673AA}">
      <dgm:prSet/>
      <dgm:spPr/>
      <dgm:t>
        <a:bodyPr/>
        <a:lstStyle/>
        <a:p>
          <a:endParaRPr lang="en-US"/>
        </a:p>
      </dgm:t>
    </dgm:pt>
    <dgm:pt modelId="{06F2341C-730F-4445-AC27-1496522D882E}">
      <dgm:prSet/>
      <dgm:spPr/>
      <dgm:t>
        <a:bodyPr/>
        <a:lstStyle/>
        <a:p>
          <a:pPr rtl="0"/>
          <a:r>
            <a:rPr lang="en-US" dirty="0" smtClean="0"/>
            <a:t>Chronic Fatigue Syndrome</a:t>
          </a:r>
          <a:endParaRPr lang="en-US" dirty="0"/>
        </a:p>
      </dgm:t>
    </dgm:pt>
    <dgm:pt modelId="{0AB66197-AA7A-4FE9-A54D-3D093C251698}" type="parTrans" cxnId="{473231BD-1E63-400C-A56F-D3FFB2C2FF26}">
      <dgm:prSet/>
      <dgm:spPr/>
      <dgm:t>
        <a:bodyPr/>
        <a:lstStyle/>
        <a:p>
          <a:endParaRPr lang="en-US"/>
        </a:p>
      </dgm:t>
    </dgm:pt>
    <dgm:pt modelId="{A3E5F9F1-91E2-4743-ABC3-20E5F58B425D}" type="sibTrans" cxnId="{473231BD-1E63-400C-A56F-D3FFB2C2FF26}">
      <dgm:prSet/>
      <dgm:spPr/>
      <dgm:t>
        <a:bodyPr/>
        <a:lstStyle/>
        <a:p>
          <a:endParaRPr lang="en-US"/>
        </a:p>
      </dgm:t>
    </dgm:pt>
    <dgm:pt modelId="{1DC3D742-1EE8-487D-B647-75BF40743A5A}">
      <dgm:prSet/>
      <dgm:spPr/>
      <dgm:t>
        <a:bodyPr/>
        <a:lstStyle/>
        <a:p>
          <a:pPr rtl="0"/>
          <a:r>
            <a:rPr lang="en-US" dirty="0" smtClean="0"/>
            <a:t>Non-cardiac chest pain</a:t>
          </a:r>
          <a:endParaRPr lang="en-US" dirty="0"/>
        </a:p>
      </dgm:t>
    </dgm:pt>
    <dgm:pt modelId="{784DE85B-E3BF-4B12-8589-2A5E32898745}" type="parTrans" cxnId="{D5F2423E-2DC8-461C-8A0A-58E52386E3F3}">
      <dgm:prSet/>
      <dgm:spPr/>
      <dgm:t>
        <a:bodyPr/>
        <a:lstStyle/>
        <a:p>
          <a:endParaRPr lang="en-US"/>
        </a:p>
      </dgm:t>
    </dgm:pt>
    <dgm:pt modelId="{C8D4C36B-F62A-4790-908D-1BEE83313FA9}" type="sibTrans" cxnId="{D5F2423E-2DC8-461C-8A0A-58E52386E3F3}">
      <dgm:prSet/>
      <dgm:spPr/>
      <dgm:t>
        <a:bodyPr/>
        <a:lstStyle/>
        <a:p>
          <a:endParaRPr lang="en-US"/>
        </a:p>
      </dgm:t>
    </dgm:pt>
    <dgm:pt modelId="{F8B6AD82-0ED9-4382-875D-6E0325B70831}">
      <dgm:prSet/>
      <dgm:spPr/>
      <dgm:t>
        <a:bodyPr/>
        <a:lstStyle/>
        <a:p>
          <a:pPr rtl="0"/>
          <a:r>
            <a:rPr lang="en-US" dirty="0" smtClean="0"/>
            <a:t>Irritable bowel syndrome</a:t>
          </a:r>
          <a:endParaRPr lang="en-US" dirty="0"/>
        </a:p>
      </dgm:t>
    </dgm:pt>
    <dgm:pt modelId="{764193DD-EC04-4516-98FC-E7C915E21F85}" type="parTrans" cxnId="{C88C93B4-6787-4B5D-BC05-B166A80D25C4}">
      <dgm:prSet/>
      <dgm:spPr/>
      <dgm:t>
        <a:bodyPr/>
        <a:lstStyle/>
        <a:p>
          <a:endParaRPr lang="en-US"/>
        </a:p>
      </dgm:t>
    </dgm:pt>
    <dgm:pt modelId="{578EDDC2-974D-4C98-9CD7-81DB6E2DB34A}" type="sibTrans" cxnId="{C88C93B4-6787-4B5D-BC05-B166A80D25C4}">
      <dgm:prSet/>
      <dgm:spPr/>
      <dgm:t>
        <a:bodyPr/>
        <a:lstStyle/>
        <a:p>
          <a:endParaRPr lang="en-US"/>
        </a:p>
      </dgm:t>
    </dgm:pt>
    <dgm:pt modelId="{93F9CE06-CA4A-4712-9BFD-EF4B59A7C1F7}">
      <dgm:prSet/>
      <dgm:spPr/>
      <dgm:t>
        <a:bodyPr/>
        <a:lstStyle/>
        <a:p>
          <a:pPr rtl="0"/>
          <a:r>
            <a:rPr lang="en-US" dirty="0" err="1" smtClean="0"/>
            <a:t>Temporomandibular</a:t>
          </a:r>
          <a:r>
            <a:rPr lang="en-US" dirty="0" smtClean="0"/>
            <a:t> joint disorder</a:t>
          </a:r>
          <a:endParaRPr lang="en-US" dirty="0"/>
        </a:p>
      </dgm:t>
    </dgm:pt>
    <dgm:pt modelId="{9E119F0F-015F-4989-8858-254AA466AF52}" type="parTrans" cxnId="{F085D3C3-E725-4911-B6FD-6FC21E000FA8}">
      <dgm:prSet/>
      <dgm:spPr/>
      <dgm:t>
        <a:bodyPr/>
        <a:lstStyle/>
        <a:p>
          <a:endParaRPr lang="en-US"/>
        </a:p>
      </dgm:t>
    </dgm:pt>
    <dgm:pt modelId="{F84F69B6-3E25-4FDA-8641-A8628B451AC0}" type="sibTrans" cxnId="{F085D3C3-E725-4911-B6FD-6FC21E000FA8}">
      <dgm:prSet/>
      <dgm:spPr/>
      <dgm:t>
        <a:bodyPr/>
        <a:lstStyle/>
        <a:p>
          <a:endParaRPr lang="en-US"/>
        </a:p>
      </dgm:t>
    </dgm:pt>
    <dgm:pt modelId="{E6E197A1-77D2-4D95-BAA6-D91F65CD3331}" type="pres">
      <dgm:prSet presAssocID="{5253D5F2-EA50-4F99-94F3-251C477093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1118F-FE15-47BC-8A50-F6899EBD5E8B}" type="pres">
      <dgm:prSet presAssocID="{D96D2E07-3901-43C2-AC05-87A105E7FCF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C5662-C05A-448A-8724-AF637A07FC91}" type="pres">
      <dgm:prSet presAssocID="{98D0B52D-1D4A-4CED-B356-6D826DDFFDEC}" presName="sibTrans" presStyleCnt="0"/>
      <dgm:spPr/>
    </dgm:pt>
    <dgm:pt modelId="{2E5A9747-9BDF-4A07-9E02-869488630CD9}" type="pres">
      <dgm:prSet presAssocID="{B18489A8-7704-41EE-80DC-EFBC8DCB30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1FE38-3686-4084-AEAF-C70E0B0E4BAB}" type="pres">
      <dgm:prSet presAssocID="{37CC10A5-42D9-48C0-938E-FBC9285D8FA9}" presName="sibTrans" presStyleCnt="0"/>
      <dgm:spPr/>
    </dgm:pt>
    <dgm:pt modelId="{D6AB0368-5FC3-4662-94A5-FDF4A755A4B0}" type="pres">
      <dgm:prSet presAssocID="{06F2341C-730F-4445-AC27-1496522D882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0994B-5368-4047-976A-88C76DF5F98C}" type="pres">
      <dgm:prSet presAssocID="{A3E5F9F1-91E2-4743-ABC3-20E5F58B425D}" presName="sibTrans" presStyleCnt="0"/>
      <dgm:spPr/>
    </dgm:pt>
    <dgm:pt modelId="{89312BCF-5F9E-46DB-ABA9-E588AD8B01DA}" type="pres">
      <dgm:prSet presAssocID="{1DC3D742-1EE8-487D-B647-75BF40743A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0ED24-ED40-429E-8EB6-E98371B171AF}" type="pres">
      <dgm:prSet presAssocID="{C8D4C36B-F62A-4790-908D-1BEE83313FA9}" presName="sibTrans" presStyleCnt="0"/>
      <dgm:spPr/>
    </dgm:pt>
    <dgm:pt modelId="{88CAFC84-04AE-4182-9134-AC8FAAC8873A}" type="pres">
      <dgm:prSet presAssocID="{F8B6AD82-0ED9-4382-875D-6E0325B7083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44976-3716-4E90-84D9-30E0E2D51E7B}" type="pres">
      <dgm:prSet presAssocID="{578EDDC2-974D-4C98-9CD7-81DB6E2DB34A}" presName="sibTrans" presStyleCnt="0"/>
      <dgm:spPr/>
    </dgm:pt>
    <dgm:pt modelId="{FEAD30E4-2201-48F6-81BA-D3E18B47A7B8}" type="pres">
      <dgm:prSet presAssocID="{93F9CE06-CA4A-4712-9BFD-EF4B59A7C1F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2423E-2DC8-461C-8A0A-58E52386E3F3}" srcId="{5253D5F2-EA50-4F99-94F3-251C477093CA}" destId="{1DC3D742-1EE8-487D-B647-75BF40743A5A}" srcOrd="3" destOrd="0" parTransId="{784DE85B-E3BF-4B12-8589-2A5E32898745}" sibTransId="{C8D4C36B-F62A-4790-908D-1BEE83313FA9}"/>
    <dgm:cxn modelId="{9B1AEA95-8E82-49AE-8266-5291E612485D}" type="presOf" srcId="{D96D2E07-3901-43C2-AC05-87A105E7FCF7}" destId="{5FD1118F-FE15-47BC-8A50-F6899EBD5E8B}" srcOrd="0" destOrd="0" presId="urn:microsoft.com/office/officeart/2005/8/layout/default"/>
    <dgm:cxn modelId="{21CCF961-2A4E-4F07-8656-0DDED0B46AD5}" type="presOf" srcId="{1DC3D742-1EE8-487D-B647-75BF40743A5A}" destId="{89312BCF-5F9E-46DB-ABA9-E588AD8B01DA}" srcOrd="0" destOrd="0" presId="urn:microsoft.com/office/officeart/2005/8/layout/default"/>
    <dgm:cxn modelId="{3CF0DEA1-C7A4-420A-97A8-D981DA1B701D}" type="presOf" srcId="{06F2341C-730F-4445-AC27-1496522D882E}" destId="{D6AB0368-5FC3-4662-94A5-FDF4A755A4B0}" srcOrd="0" destOrd="0" presId="urn:microsoft.com/office/officeart/2005/8/layout/default"/>
    <dgm:cxn modelId="{8DB3058D-2C17-4732-AA71-3EC08F1673AA}" srcId="{5253D5F2-EA50-4F99-94F3-251C477093CA}" destId="{B18489A8-7704-41EE-80DC-EFBC8DCB3053}" srcOrd="1" destOrd="0" parTransId="{C7135354-0E7D-41CD-B16F-3F8A7AC82A89}" sibTransId="{37CC10A5-42D9-48C0-938E-FBC9285D8FA9}"/>
    <dgm:cxn modelId="{E1108695-1530-4C54-A480-C2948DF8D2DA}" type="presOf" srcId="{5253D5F2-EA50-4F99-94F3-251C477093CA}" destId="{E6E197A1-77D2-4D95-BAA6-D91F65CD3331}" srcOrd="0" destOrd="0" presId="urn:microsoft.com/office/officeart/2005/8/layout/default"/>
    <dgm:cxn modelId="{9771A78F-090D-49FA-8190-423E3CB66370}" srcId="{5253D5F2-EA50-4F99-94F3-251C477093CA}" destId="{D96D2E07-3901-43C2-AC05-87A105E7FCF7}" srcOrd="0" destOrd="0" parTransId="{AE932596-F27E-4378-B718-8A82A50EB09D}" sibTransId="{98D0B52D-1D4A-4CED-B356-6D826DDFFDEC}"/>
    <dgm:cxn modelId="{473231BD-1E63-400C-A56F-D3FFB2C2FF26}" srcId="{5253D5F2-EA50-4F99-94F3-251C477093CA}" destId="{06F2341C-730F-4445-AC27-1496522D882E}" srcOrd="2" destOrd="0" parTransId="{0AB66197-AA7A-4FE9-A54D-3D093C251698}" sibTransId="{A3E5F9F1-91E2-4743-ABC3-20E5F58B425D}"/>
    <dgm:cxn modelId="{C88C93B4-6787-4B5D-BC05-B166A80D25C4}" srcId="{5253D5F2-EA50-4F99-94F3-251C477093CA}" destId="{F8B6AD82-0ED9-4382-875D-6E0325B70831}" srcOrd="4" destOrd="0" parTransId="{764193DD-EC04-4516-98FC-E7C915E21F85}" sibTransId="{578EDDC2-974D-4C98-9CD7-81DB6E2DB34A}"/>
    <dgm:cxn modelId="{D2D3D0F2-ADC7-4B81-86DB-A198C10E854F}" type="presOf" srcId="{F8B6AD82-0ED9-4382-875D-6E0325B70831}" destId="{88CAFC84-04AE-4182-9134-AC8FAAC8873A}" srcOrd="0" destOrd="0" presId="urn:microsoft.com/office/officeart/2005/8/layout/default"/>
    <dgm:cxn modelId="{F085D3C3-E725-4911-B6FD-6FC21E000FA8}" srcId="{5253D5F2-EA50-4F99-94F3-251C477093CA}" destId="{93F9CE06-CA4A-4712-9BFD-EF4B59A7C1F7}" srcOrd="5" destOrd="0" parTransId="{9E119F0F-015F-4989-8858-254AA466AF52}" sibTransId="{F84F69B6-3E25-4FDA-8641-A8628B451AC0}"/>
    <dgm:cxn modelId="{B9DCAD2F-DD6E-45EB-8A6D-9AAC87E55EBF}" type="presOf" srcId="{93F9CE06-CA4A-4712-9BFD-EF4B59A7C1F7}" destId="{FEAD30E4-2201-48F6-81BA-D3E18B47A7B8}" srcOrd="0" destOrd="0" presId="urn:microsoft.com/office/officeart/2005/8/layout/default"/>
    <dgm:cxn modelId="{5DC3471C-BD11-4908-86E7-6EE07BDB1973}" type="presOf" srcId="{B18489A8-7704-41EE-80DC-EFBC8DCB3053}" destId="{2E5A9747-9BDF-4A07-9E02-869488630CD9}" srcOrd="0" destOrd="0" presId="urn:microsoft.com/office/officeart/2005/8/layout/default"/>
    <dgm:cxn modelId="{0C6803C7-18FA-46FA-9157-1D175FB4BAE8}" type="presParOf" srcId="{E6E197A1-77D2-4D95-BAA6-D91F65CD3331}" destId="{5FD1118F-FE15-47BC-8A50-F6899EBD5E8B}" srcOrd="0" destOrd="0" presId="urn:microsoft.com/office/officeart/2005/8/layout/default"/>
    <dgm:cxn modelId="{8D33BD93-B61C-4138-9B01-ADC68DBB0464}" type="presParOf" srcId="{E6E197A1-77D2-4D95-BAA6-D91F65CD3331}" destId="{BE2C5662-C05A-448A-8724-AF637A07FC91}" srcOrd="1" destOrd="0" presId="urn:microsoft.com/office/officeart/2005/8/layout/default"/>
    <dgm:cxn modelId="{E6F08E85-4977-4F0E-A70D-2EADC7798E50}" type="presParOf" srcId="{E6E197A1-77D2-4D95-BAA6-D91F65CD3331}" destId="{2E5A9747-9BDF-4A07-9E02-869488630CD9}" srcOrd="2" destOrd="0" presId="urn:microsoft.com/office/officeart/2005/8/layout/default"/>
    <dgm:cxn modelId="{8E0BD2D5-A52C-4EDA-9EE4-3D9D306A4E3B}" type="presParOf" srcId="{E6E197A1-77D2-4D95-BAA6-D91F65CD3331}" destId="{B1D1FE38-3686-4084-AEAF-C70E0B0E4BAB}" srcOrd="3" destOrd="0" presId="urn:microsoft.com/office/officeart/2005/8/layout/default"/>
    <dgm:cxn modelId="{73391630-B7F0-4F4E-8161-6756C22A3E42}" type="presParOf" srcId="{E6E197A1-77D2-4D95-BAA6-D91F65CD3331}" destId="{D6AB0368-5FC3-4662-94A5-FDF4A755A4B0}" srcOrd="4" destOrd="0" presId="urn:microsoft.com/office/officeart/2005/8/layout/default"/>
    <dgm:cxn modelId="{F38A3A94-1C1D-4D7C-83CD-E8554FC92AC8}" type="presParOf" srcId="{E6E197A1-77D2-4D95-BAA6-D91F65CD3331}" destId="{3980994B-5368-4047-976A-88C76DF5F98C}" srcOrd="5" destOrd="0" presId="urn:microsoft.com/office/officeart/2005/8/layout/default"/>
    <dgm:cxn modelId="{29A72792-C9B5-4FCD-A335-E067447D94CB}" type="presParOf" srcId="{E6E197A1-77D2-4D95-BAA6-D91F65CD3331}" destId="{89312BCF-5F9E-46DB-ABA9-E588AD8B01DA}" srcOrd="6" destOrd="0" presId="urn:microsoft.com/office/officeart/2005/8/layout/default"/>
    <dgm:cxn modelId="{D3CC9ADB-5730-4B28-AFDD-28C35EEF1052}" type="presParOf" srcId="{E6E197A1-77D2-4D95-BAA6-D91F65CD3331}" destId="{F9D0ED24-ED40-429E-8EB6-E98371B171AF}" srcOrd="7" destOrd="0" presId="urn:microsoft.com/office/officeart/2005/8/layout/default"/>
    <dgm:cxn modelId="{6BEB464A-7C4B-41E0-99DF-0296FA229AFC}" type="presParOf" srcId="{E6E197A1-77D2-4D95-BAA6-D91F65CD3331}" destId="{88CAFC84-04AE-4182-9134-AC8FAAC8873A}" srcOrd="8" destOrd="0" presId="urn:microsoft.com/office/officeart/2005/8/layout/default"/>
    <dgm:cxn modelId="{3EEF82E3-15D5-4D9B-BE39-B83904416F6E}" type="presParOf" srcId="{E6E197A1-77D2-4D95-BAA6-D91F65CD3331}" destId="{8EC44976-3716-4E90-84D9-30E0E2D51E7B}" srcOrd="9" destOrd="0" presId="urn:microsoft.com/office/officeart/2005/8/layout/default"/>
    <dgm:cxn modelId="{28AF7213-4E24-4378-B4C6-B3202E76730F}" type="presParOf" srcId="{E6E197A1-77D2-4D95-BAA6-D91F65CD3331}" destId="{FEAD30E4-2201-48F6-81BA-D3E18B47A7B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D253F-643C-47F8-A605-E83F391D0B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908C3D-41DD-42F7-9A1C-068471297550}">
      <dgm:prSet custT="1"/>
      <dgm:spPr/>
      <dgm:t>
        <a:bodyPr/>
        <a:lstStyle/>
        <a:p>
          <a:pPr rtl="0"/>
          <a:r>
            <a:rPr lang="en-US" sz="2900" dirty="0" smtClean="0"/>
            <a:t>There has been an increased reporting of physical symptoms after every war since the US Civil War </a:t>
          </a:r>
          <a:r>
            <a:rPr lang="en-US" sz="2400" dirty="0" smtClean="0"/>
            <a:t>(</a:t>
          </a:r>
          <a:r>
            <a:rPr lang="en-US" sz="2400" dirty="0" err="1" smtClean="0"/>
            <a:t>Hyams</a:t>
          </a:r>
          <a:r>
            <a:rPr lang="en-US" sz="2400" dirty="0" smtClean="0"/>
            <a:t>, 1996)</a:t>
          </a:r>
          <a:r>
            <a:rPr lang="en-US" sz="3200" dirty="0" smtClean="0"/>
            <a:t>.</a:t>
          </a:r>
          <a:endParaRPr lang="en-US" sz="2900" dirty="0"/>
        </a:p>
      </dgm:t>
    </dgm:pt>
    <dgm:pt modelId="{0668943D-60D0-45FC-B211-36BB6D762B5B}" type="parTrans" cxnId="{97737CD5-DAF8-46A1-BD24-56AF71B9797E}">
      <dgm:prSet/>
      <dgm:spPr/>
      <dgm:t>
        <a:bodyPr/>
        <a:lstStyle/>
        <a:p>
          <a:endParaRPr lang="en-US"/>
        </a:p>
      </dgm:t>
    </dgm:pt>
    <dgm:pt modelId="{69BE2702-4EE4-48EB-AC96-51AA098F1E77}" type="sibTrans" cxnId="{97737CD5-DAF8-46A1-BD24-56AF71B9797E}">
      <dgm:prSet/>
      <dgm:spPr/>
      <dgm:t>
        <a:bodyPr/>
        <a:lstStyle/>
        <a:p>
          <a:endParaRPr lang="en-US"/>
        </a:p>
      </dgm:t>
    </dgm:pt>
    <dgm:pt modelId="{B23B8E3E-2C2D-4552-95DC-90D41E68557C}">
      <dgm:prSet/>
      <dgm:spPr/>
      <dgm:t>
        <a:bodyPr/>
        <a:lstStyle/>
        <a:p>
          <a:pPr rtl="0"/>
          <a:r>
            <a:rPr lang="en-US" dirty="0" smtClean="0"/>
            <a:t>Fatigue</a:t>
          </a:r>
          <a:endParaRPr lang="en-US" dirty="0"/>
        </a:p>
      </dgm:t>
    </dgm:pt>
    <dgm:pt modelId="{4BB8F6C6-D807-4495-B1E4-DA14233F4007}" type="parTrans" cxnId="{0A5B8A65-2FE9-4473-8AF8-FD7D7861D16E}">
      <dgm:prSet/>
      <dgm:spPr/>
      <dgm:t>
        <a:bodyPr/>
        <a:lstStyle/>
        <a:p>
          <a:endParaRPr lang="en-US"/>
        </a:p>
      </dgm:t>
    </dgm:pt>
    <dgm:pt modelId="{C3CEFA96-9BBD-4A18-B55F-570E8E594CDD}" type="sibTrans" cxnId="{0A5B8A65-2FE9-4473-8AF8-FD7D7861D16E}">
      <dgm:prSet/>
      <dgm:spPr/>
      <dgm:t>
        <a:bodyPr/>
        <a:lstStyle/>
        <a:p>
          <a:endParaRPr lang="en-US"/>
        </a:p>
      </dgm:t>
    </dgm:pt>
    <dgm:pt modelId="{EF565F4D-E905-40B9-B67A-108DE6D5445E}">
      <dgm:prSet/>
      <dgm:spPr/>
      <dgm:t>
        <a:bodyPr/>
        <a:lstStyle/>
        <a:p>
          <a:pPr rtl="0"/>
          <a:r>
            <a:rPr lang="en-US" dirty="0" smtClean="0"/>
            <a:t>Shortness of Breath</a:t>
          </a:r>
          <a:endParaRPr lang="en-US" dirty="0"/>
        </a:p>
      </dgm:t>
    </dgm:pt>
    <dgm:pt modelId="{6D401AF1-07AD-4E3A-BD88-5CC69AAE56D0}" type="parTrans" cxnId="{F5053D24-50BC-420E-8B54-D6E875A65797}">
      <dgm:prSet/>
      <dgm:spPr/>
      <dgm:t>
        <a:bodyPr/>
        <a:lstStyle/>
        <a:p>
          <a:endParaRPr lang="en-US"/>
        </a:p>
      </dgm:t>
    </dgm:pt>
    <dgm:pt modelId="{73E9F5C3-73FE-449A-821C-7351A47889B0}" type="sibTrans" cxnId="{F5053D24-50BC-420E-8B54-D6E875A65797}">
      <dgm:prSet/>
      <dgm:spPr/>
      <dgm:t>
        <a:bodyPr/>
        <a:lstStyle/>
        <a:p>
          <a:endParaRPr lang="en-US"/>
        </a:p>
      </dgm:t>
    </dgm:pt>
    <dgm:pt modelId="{53EFC771-7C19-4E42-975D-8391B9BCD348}">
      <dgm:prSet/>
      <dgm:spPr/>
      <dgm:t>
        <a:bodyPr/>
        <a:lstStyle/>
        <a:p>
          <a:pPr rtl="0"/>
          <a:r>
            <a:rPr lang="en-US" dirty="0" smtClean="0"/>
            <a:t>Headaches</a:t>
          </a:r>
          <a:endParaRPr lang="en-US" dirty="0"/>
        </a:p>
      </dgm:t>
    </dgm:pt>
    <dgm:pt modelId="{23D5B8F2-0442-48B7-A238-C36B93DC001F}" type="parTrans" cxnId="{DF6A57F0-5384-46E9-B2DA-A011F3B1AE13}">
      <dgm:prSet/>
      <dgm:spPr/>
      <dgm:t>
        <a:bodyPr/>
        <a:lstStyle/>
        <a:p>
          <a:endParaRPr lang="en-US"/>
        </a:p>
      </dgm:t>
    </dgm:pt>
    <dgm:pt modelId="{5225A707-C4AF-4D45-B9E7-627E9F51834D}" type="sibTrans" cxnId="{DF6A57F0-5384-46E9-B2DA-A011F3B1AE13}">
      <dgm:prSet/>
      <dgm:spPr/>
      <dgm:t>
        <a:bodyPr/>
        <a:lstStyle/>
        <a:p>
          <a:endParaRPr lang="en-US"/>
        </a:p>
      </dgm:t>
    </dgm:pt>
    <dgm:pt modelId="{19E22147-937C-413B-A5AE-BA8310021CBB}">
      <dgm:prSet/>
      <dgm:spPr/>
      <dgm:t>
        <a:bodyPr/>
        <a:lstStyle/>
        <a:p>
          <a:pPr rtl="0"/>
          <a:r>
            <a:rPr lang="en-US" dirty="0" smtClean="0"/>
            <a:t>Sleep disturbances</a:t>
          </a:r>
          <a:endParaRPr lang="en-US" dirty="0"/>
        </a:p>
      </dgm:t>
    </dgm:pt>
    <dgm:pt modelId="{BCFE7B4B-DC99-4CAC-9D70-85ED2F2A9EEB}" type="parTrans" cxnId="{65FE0E94-A9BF-4147-9CCA-08C7C4291FA9}">
      <dgm:prSet/>
      <dgm:spPr/>
      <dgm:t>
        <a:bodyPr/>
        <a:lstStyle/>
        <a:p>
          <a:endParaRPr lang="en-US"/>
        </a:p>
      </dgm:t>
    </dgm:pt>
    <dgm:pt modelId="{CB1DDCD1-89F6-44DB-B1CB-41919976FE61}" type="sibTrans" cxnId="{65FE0E94-A9BF-4147-9CCA-08C7C4291FA9}">
      <dgm:prSet/>
      <dgm:spPr/>
      <dgm:t>
        <a:bodyPr/>
        <a:lstStyle/>
        <a:p>
          <a:endParaRPr lang="en-US"/>
        </a:p>
      </dgm:t>
    </dgm:pt>
    <dgm:pt modelId="{634892AB-632E-4D8C-AE0B-448AB4102CBC}">
      <dgm:prSet/>
      <dgm:spPr/>
      <dgm:t>
        <a:bodyPr/>
        <a:lstStyle/>
        <a:p>
          <a:pPr rtl="0"/>
          <a:r>
            <a:rPr lang="en-US" dirty="0" smtClean="0"/>
            <a:t>Impaired Concentration</a:t>
          </a:r>
          <a:endParaRPr lang="en-US" dirty="0"/>
        </a:p>
      </dgm:t>
    </dgm:pt>
    <dgm:pt modelId="{D853F746-1D46-4961-8BBE-92E4A2BFD2AC}" type="parTrans" cxnId="{08FDF537-62E8-4437-9CEA-49C42FF911AD}">
      <dgm:prSet/>
      <dgm:spPr/>
      <dgm:t>
        <a:bodyPr/>
        <a:lstStyle/>
        <a:p>
          <a:endParaRPr lang="en-US"/>
        </a:p>
      </dgm:t>
    </dgm:pt>
    <dgm:pt modelId="{E5FFEFB8-28A3-48D5-B1FD-430D49E66BBE}" type="sibTrans" cxnId="{08FDF537-62E8-4437-9CEA-49C42FF911AD}">
      <dgm:prSet/>
      <dgm:spPr/>
      <dgm:t>
        <a:bodyPr/>
        <a:lstStyle/>
        <a:p>
          <a:endParaRPr lang="en-US"/>
        </a:p>
      </dgm:t>
    </dgm:pt>
    <dgm:pt modelId="{0A1120D8-CC6F-423A-A4EC-D722B5558EAA}">
      <dgm:prSet/>
      <dgm:spPr/>
      <dgm:t>
        <a:bodyPr/>
        <a:lstStyle/>
        <a:p>
          <a:pPr rtl="0"/>
          <a:r>
            <a:rPr lang="en-US" dirty="0" smtClean="0"/>
            <a:t>Forgetfulness</a:t>
          </a:r>
          <a:endParaRPr lang="en-US" dirty="0"/>
        </a:p>
      </dgm:t>
    </dgm:pt>
    <dgm:pt modelId="{A29AA819-5B7E-44D2-B662-1EF63D6F84B5}" type="parTrans" cxnId="{789F6604-CEF4-49C4-8E2F-2E675A669D5F}">
      <dgm:prSet/>
      <dgm:spPr/>
      <dgm:t>
        <a:bodyPr/>
        <a:lstStyle/>
        <a:p>
          <a:endParaRPr lang="en-US"/>
        </a:p>
      </dgm:t>
    </dgm:pt>
    <dgm:pt modelId="{0CCE374A-4AB7-4133-B3B4-854CD1C4A0AB}" type="sibTrans" cxnId="{789F6604-CEF4-49C4-8E2F-2E675A669D5F}">
      <dgm:prSet/>
      <dgm:spPr/>
      <dgm:t>
        <a:bodyPr/>
        <a:lstStyle/>
        <a:p>
          <a:endParaRPr lang="en-US"/>
        </a:p>
      </dgm:t>
    </dgm:pt>
    <dgm:pt modelId="{6F993C87-5BC8-49D3-8EFF-59848DCE69DD}" type="pres">
      <dgm:prSet presAssocID="{D13D253F-643C-47F8-A605-E83F391D0B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A4FC2-86E5-4BFA-91CE-BEA7F40EE11B}" type="pres">
      <dgm:prSet presAssocID="{0B908C3D-41DD-42F7-9A1C-068471297550}" presName="composite" presStyleCnt="0"/>
      <dgm:spPr/>
    </dgm:pt>
    <dgm:pt modelId="{5F847E81-AED7-4D11-B3DA-B9CF42CB553C}" type="pres">
      <dgm:prSet presAssocID="{0B908C3D-41DD-42F7-9A1C-06847129755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F07A2-EF56-4C1E-B66E-ABC0E8BC8822}" type="pres">
      <dgm:prSet presAssocID="{0B908C3D-41DD-42F7-9A1C-06847129755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606584-77B2-4FCA-B272-090B31F3F6B7}" type="presOf" srcId="{53EFC771-7C19-4E42-975D-8391B9BCD348}" destId="{CA7F07A2-EF56-4C1E-B66E-ABC0E8BC8822}" srcOrd="0" destOrd="2" presId="urn:microsoft.com/office/officeart/2005/8/layout/hList1"/>
    <dgm:cxn modelId="{DF6A57F0-5384-46E9-B2DA-A011F3B1AE13}" srcId="{0B908C3D-41DD-42F7-9A1C-068471297550}" destId="{53EFC771-7C19-4E42-975D-8391B9BCD348}" srcOrd="2" destOrd="0" parTransId="{23D5B8F2-0442-48B7-A238-C36B93DC001F}" sibTransId="{5225A707-C4AF-4D45-B9E7-627E9F51834D}"/>
    <dgm:cxn modelId="{F5053D24-50BC-420E-8B54-D6E875A65797}" srcId="{0B908C3D-41DD-42F7-9A1C-068471297550}" destId="{EF565F4D-E905-40B9-B67A-108DE6D5445E}" srcOrd="1" destOrd="0" parTransId="{6D401AF1-07AD-4E3A-BD88-5CC69AAE56D0}" sibTransId="{73E9F5C3-73FE-449A-821C-7351A47889B0}"/>
    <dgm:cxn modelId="{04C930DC-6624-4FFC-B228-ED53EC1AB516}" type="presOf" srcId="{B23B8E3E-2C2D-4552-95DC-90D41E68557C}" destId="{CA7F07A2-EF56-4C1E-B66E-ABC0E8BC8822}" srcOrd="0" destOrd="0" presId="urn:microsoft.com/office/officeart/2005/8/layout/hList1"/>
    <dgm:cxn modelId="{65FE0E94-A9BF-4147-9CCA-08C7C4291FA9}" srcId="{0B908C3D-41DD-42F7-9A1C-068471297550}" destId="{19E22147-937C-413B-A5AE-BA8310021CBB}" srcOrd="3" destOrd="0" parTransId="{BCFE7B4B-DC99-4CAC-9D70-85ED2F2A9EEB}" sibTransId="{CB1DDCD1-89F6-44DB-B1CB-41919976FE61}"/>
    <dgm:cxn modelId="{32157D74-9692-49C7-B472-8DA402A47B51}" type="presOf" srcId="{0B908C3D-41DD-42F7-9A1C-068471297550}" destId="{5F847E81-AED7-4D11-B3DA-B9CF42CB553C}" srcOrd="0" destOrd="0" presId="urn:microsoft.com/office/officeart/2005/8/layout/hList1"/>
    <dgm:cxn modelId="{5CC523F7-3FEF-4944-A827-CF63CC27EA60}" type="presOf" srcId="{EF565F4D-E905-40B9-B67A-108DE6D5445E}" destId="{CA7F07A2-EF56-4C1E-B66E-ABC0E8BC8822}" srcOrd="0" destOrd="1" presId="urn:microsoft.com/office/officeart/2005/8/layout/hList1"/>
    <dgm:cxn modelId="{789F6604-CEF4-49C4-8E2F-2E675A669D5F}" srcId="{0B908C3D-41DD-42F7-9A1C-068471297550}" destId="{0A1120D8-CC6F-423A-A4EC-D722B5558EAA}" srcOrd="5" destOrd="0" parTransId="{A29AA819-5B7E-44D2-B662-1EF63D6F84B5}" sibTransId="{0CCE374A-4AB7-4133-B3B4-854CD1C4A0AB}"/>
    <dgm:cxn modelId="{97737CD5-DAF8-46A1-BD24-56AF71B9797E}" srcId="{D13D253F-643C-47F8-A605-E83F391D0BA6}" destId="{0B908C3D-41DD-42F7-9A1C-068471297550}" srcOrd="0" destOrd="0" parTransId="{0668943D-60D0-45FC-B211-36BB6D762B5B}" sibTransId="{69BE2702-4EE4-48EB-AC96-51AA098F1E77}"/>
    <dgm:cxn modelId="{08FDF537-62E8-4437-9CEA-49C42FF911AD}" srcId="{0B908C3D-41DD-42F7-9A1C-068471297550}" destId="{634892AB-632E-4D8C-AE0B-448AB4102CBC}" srcOrd="4" destOrd="0" parTransId="{D853F746-1D46-4961-8BBE-92E4A2BFD2AC}" sibTransId="{E5FFEFB8-28A3-48D5-B1FD-430D49E66BBE}"/>
    <dgm:cxn modelId="{0A5B8A65-2FE9-4473-8AF8-FD7D7861D16E}" srcId="{0B908C3D-41DD-42F7-9A1C-068471297550}" destId="{B23B8E3E-2C2D-4552-95DC-90D41E68557C}" srcOrd="0" destOrd="0" parTransId="{4BB8F6C6-D807-4495-B1E4-DA14233F4007}" sibTransId="{C3CEFA96-9BBD-4A18-B55F-570E8E594CDD}"/>
    <dgm:cxn modelId="{9C81960F-6768-4C8F-89FF-FF61647EEB7A}" type="presOf" srcId="{D13D253F-643C-47F8-A605-E83F391D0BA6}" destId="{6F993C87-5BC8-49D3-8EFF-59848DCE69DD}" srcOrd="0" destOrd="0" presId="urn:microsoft.com/office/officeart/2005/8/layout/hList1"/>
    <dgm:cxn modelId="{963D2FE2-753D-4E3E-A160-DAE9D40FF1E7}" type="presOf" srcId="{0A1120D8-CC6F-423A-A4EC-D722B5558EAA}" destId="{CA7F07A2-EF56-4C1E-B66E-ABC0E8BC8822}" srcOrd="0" destOrd="5" presId="urn:microsoft.com/office/officeart/2005/8/layout/hList1"/>
    <dgm:cxn modelId="{68CBE174-97EF-42AD-84FF-B164C9858B48}" type="presOf" srcId="{19E22147-937C-413B-A5AE-BA8310021CBB}" destId="{CA7F07A2-EF56-4C1E-B66E-ABC0E8BC8822}" srcOrd="0" destOrd="3" presId="urn:microsoft.com/office/officeart/2005/8/layout/hList1"/>
    <dgm:cxn modelId="{AE8DDD83-C410-4951-9C21-87B114294BFD}" type="presOf" srcId="{634892AB-632E-4D8C-AE0B-448AB4102CBC}" destId="{CA7F07A2-EF56-4C1E-B66E-ABC0E8BC8822}" srcOrd="0" destOrd="4" presId="urn:microsoft.com/office/officeart/2005/8/layout/hList1"/>
    <dgm:cxn modelId="{F19A9C58-55F7-446E-8942-6BE07119CD3F}" type="presParOf" srcId="{6F993C87-5BC8-49D3-8EFF-59848DCE69DD}" destId="{418A4FC2-86E5-4BFA-91CE-BEA7F40EE11B}" srcOrd="0" destOrd="0" presId="urn:microsoft.com/office/officeart/2005/8/layout/hList1"/>
    <dgm:cxn modelId="{11918582-DA3C-49F6-8C4A-E4762201C3C0}" type="presParOf" srcId="{418A4FC2-86E5-4BFA-91CE-BEA7F40EE11B}" destId="{5F847E81-AED7-4D11-B3DA-B9CF42CB553C}" srcOrd="0" destOrd="0" presId="urn:microsoft.com/office/officeart/2005/8/layout/hList1"/>
    <dgm:cxn modelId="{1ED3296C-13BF-435C-BEE2-226980F6BE37}" type="presParOf" srcId="{418A4FC2-86E5-4BFA-91CE-BEA7F40EE11B}" destId="{CA7F07A2-EF56-4C1E-B66E-ABC0E8BC88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CC8DF6-5AF2-47C0-97BE-37EF0DFA5B45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46A09AA-019D-4B5D-80D2-4C457B60EA13}">
      <dgm:prSet phldrT="[Text]" custT="1"/>
      <dgm:spPr/>
      <dgm:t>
        <a:bodyPr/>
        <a:lstStyle/>
        <a:p>
          <a:r>
            <a:rPr lang="en-US" sz="1200" b="1" dirty="0" smtClean="0"/>
            <a:t>2.9%</a:t>
          </a:r>
          <a:endParaRPr lang="en-US" sz="1200" b="1" dirty="0"/>
        </a:p>
      </dgm:t>
    </dgm:pt>
    <dgm:pt modelId="{2F9F1104-2D09-4E01-AE9C-97B0BB79CDAB}" type="parTrans" cxnId="{A284B2E8-4C7D-4766-B5A3-92BC7CBDDBA5}">
      <dgm:prSet/>
      <dgm:spPr/>
      <dgm:t>
        <a:bodyPr/>
        <a:lstStyle/>
        <a:p>
          <a:endParaRPr lang="en-US"/>
        </a:p>
      </dgm:t>
    </dgm:pt>
    <dgm:pt modelId="{4076E567-3BC0-41DC-9161-0185759DA4FF}" type="sibTrans" cxnId="{A284B2E8-4C7D-4766-B5A3-92BC7CBDDBA5}">
      <dgm:prSet/>
      <dgm:spPr/>
      <dgm:t>
        <a:bodyPr/>
        <a:lstStyle/>
        <a:p>
          <a:endParaRPr lang="en-US"/>
        </a:p>
      </dgm:t>
    </dgm:pt>
    <dgm:pt modelId="{AF2D5349-60E3-4313-ADEA-CB263CDB5498}">
      <dgm:prSet phldrT="[Text]" custT="1"/>
      <dgm:spPr/>
      <dgm:t>
        <a:bodyPr/>
        <a:lstStyle/>
        <a:p>
          <a:r>
            <a:rPr lang="en-US" sz="2000" b="1" dirty="0" smtClean="0"/>
            <a:t>5.3%</a:t>
          </a:r>
        </a:p>
      </dgm:t>
    </dgm:pt>
    <dgm:pt modelId="{2B250C0E-5726-4055-9590-60CC56920435}" type="parTrans" cxnId="{2BA34B8F-4A0B-4448-AE64-9404ED6F5030}">
      <dgm:prSet/>
      <dgm:spPr/>
      <dgm:t>
        <a:bodyPr/>
        <a:lstStyle/>
        <a:p>
          <a:endParaRPr lang="en-US"/>
        </a:p>
      </dgm:t>
    </dgm:pt>
    <dgm:pt modelId="{8BD3AF45-7C78-4A26-9D4B-223B8FD772AA}" type="sibTrans" cxnId="{2BA34B8F-4A0B-4448-AE64-9404ED6F5030}">
      <dgm:prSet/>
      <dgm:spPr/>
      <dgm:t>
        <a:bodyPr/>
        <a:lstStyle/>
        <a:p>
          <a:endParaRPr lang="en-US"/>
        </a:p>
      </dgm:t>
    </dgm:pt>
    <dgm:pt modelId="{8357C7DB-0B96-49A1-8800-5A3BDF43B129}">
      <dgm:prSet phldrT="[Text]" custT="1"/>
      <dgm:spPr/>
      <dgm:t>
        <a:bodyPr/>
        <a:lstStyle/>
        <a:p>
          <a:r>
            <a:rPr lang="en-US" sz="2000" b="1" dirty="0" smtClean="0"/>
            <a:t>10.3%</a:t>
          </a:r>
        </a:p>
      </dgm:t>
    </dgm:pt>
    <dgm:pt modelId="{F367723D-1E5F-4174-8DF1-09ACF5A8EFB3}" type="parTrans" cxnId="{39B8F1EC-03E0-4417-8912-23F78C05159C}">
      <dgm:prSet/>
      <dgm:spPr/>
      <dgm:t>
        <a:bodyPr/>
        <a:lstStyle/>
        <a:p>
          <a:endParaRPr lang="en-US"/>
        </a:p>
      </dgm:t>
    </dgm:pt>
    <dgm:pt modelId="{E4A62C3C-CD49-41E4-A0B6-6A3FA8A807B9}" type="sibTrans" cxnId="{39B8F1EC-03E0-4417-8912-23F78C05159C}">
      <dgm:prSet/>
      <dgm:spPr/>
      <dgm:t>
        <a:bodyPr/>
        <a:lstStyle/>
        <a:p>
          <a:endParaRPr lang="en-US"/>
        </a:p>
      </dgm:t>
    </dgm:pt>
    <dgm:pt modelId="{5557B159-5C1A-4141-BF79-0CDD42622D6C}" type="pres">
      <dgm:prSet presAssocID="{32CC8DF6-5AF2-47C0-97BE-37EF0DFA5B45}" presName="compositeShape" presStyleCnt="0">
        <dgm:presLayoutVars>
          <dgm:chMax val="7"/>
          <dgm:dir/>
          <dgm:resizeHandles val="exact"/>
        </dgm:presLayoutVars>
      </dgm:prSet>
      <dgm:spPr/>
    </dgm:pt>
    <dgm:pt modelId="{360A15D6-2499-4765-8BAE-933D561D0365}" type="pres">
      <dgm:prSet presAssocID="{546A09AA-019D-4B5D-80D2-4C457B60EA13}" presName="circ1" presStyleLbl="vennNode1" presStyleIdx="0" presStyleCnt="3" custLinFactNeighborY="3942"/>
      <dgm:spPr/>
      <dgm:t>
        <a:bodyPr/>
        <a:lstStyle/>
        <a:p>
          <a:endParaRPr lang="en-US"/>
        </a:p>
      </dgm:t>
    </dgm:pt>
    <dgm:pt modelId="{97A2C504-4B56-4B70-9ED2-80A1FB944EA6}" type="pres">
      <dgm:prSet presAssocID="{546A09AA-019D-4B5D-80D2-4C457B60EA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8FBF4-5EB7-448E-8BCB-A103974A9D3C}" type="pres">
      <dgm:prSet presAssocID="{AF2D5349-60E3-4313-ADEA-CB263CDB5498}" presName="circ2" presStyleLbl="vennNode1" presStyleIdx="1" presStyleCnt="3" custLinFactNeighborX="-4794" custLinFactNeighborY="-20926"/>
      <dgm:spPr/>
      <dgm:t>
        <a:bodyPr/>
        <a:lstStyle/>
        <a:p>
          <a:endParaRPr lang="en-US"/>
        </a:p>
      </dgm:t>
    </dgm:pt>
    <dgm:pt modelId="{FF7A5D0B-AD59-4E01-A02E-0F59C5304649}" type="pres">
      <dgm:prSet presAssocID="{AF2D5349-60E3-4313-ADEA-CB263CDB54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D55ED-E1A0-4D7B-988A-FF4209068757}" type="pres">
      <dgm:prSet presAssocID="{8357C7DB-0B96-49A1-8800-5A3BDF43B129}" presName="circ3" presStyleLbl="vennNode1" presStyleIdx="2" presStyleCnt="3" custLinFactNeighborX="5005" custLinFactNeighborY="-20926"/>
      <dgm:spPr/>
      <dgm:t>
        <a:bodyPr/>
        <a:lstStyle/>
        <a:p>
          <a:endParaRPr lang="en-US"/>
        </a:p>
      </dgm:t>
    </dgm:pt>
    <dgm:pt modelId="{7E7C7890-42FD-435C-919E-20F0CC18EA0D}" type="pres">
      <dgm:prSet presAssocID="{8357C7DB-0B96-49A1-8800-5A3BDF43B12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4B2E8-4C7D-4766-B5A3-92BC7CBDDBA5}" srcId="{32CC8DF6-5AF2-47C0-97BE-37EF0DFA5B45}" destId="{546A09AA-019D-4B5D-80D2-4C457B60EA13}" srcOrd="0" destOrd="0" parTransId="{2F9F1104-2D09-4E01-AE9C-97B0BB79CDAB}" sibTransId="{4076E567-3BC0-41DC-9161-0185759DA4FF}"/>
    <dgm:cxn modelId="{E4C5A45D-3020-41FB-BD66-5FA078B8A1CE}" type="presOf" srcId="{32CC8DF6-5AF2-47C0-97BE-37EF0DFA5B45}" destId="{5557B159-5C1A-4141-BF79-0CDD42622D6C}" srcOrd="0" destOrd="0" presId="urn:microsoft.com/office/officeart/2005/8/layout/venn1"/>
    <dgm:cxn modelId="{A34D5C3F-3C01-4A6A-A7FE-FC543970B4F3}" type="presOf" srcId="{AF2D5349-60E3-4313-ADEA-CB263CDB5498}" destId="{FE48FBF4-5EB7-448E-8BCB-A103974A9D3C}" srcOrd="0" destOrd="0" presId="urn:microsoft.com/office/officeart/2005/8/layout/venn1"/>
    <dgm:cxn modelId="{2BA34B8F-4A0B-4448-AE64-9404ED6F5030}" srcId="{32CC8DF6-5AF2-47C0-97BE-37EF0DFA5B45}" destId="{AF2D5349-60E3-4313-ADEA-CB263CDB5498}" srcOrd="1" destOrd="0" parTransId="{2B250C0E-5726-4055-9590-60CC56920435}" sibTransId="{8BD3AF45-7C78-4A26-9D4B-223B8FD772AA}"/>
    <dgm:cxn modelId="{1A0CE37D-1E8A-4C18-A1A2-512411EDAA67}" type="presOf" srcId="{8357C7DB-0B96-49A1-8800-5A3BDF43B129}" destId="{B96D55ED-E1A0-4D7B-988A-FF4209068757}" srcOrd="0" destOrd="0" presId="urn:microsoft.com/office/officeart/2005/8/layout/venn1"/>
    <dgm:cxn modelId="{9E367DD7-0DC8-40B5-8711-BCE1DF7E138B}" type="presOf" srcId="{8357C7DB-0B96-49A1-8800-5A3BDF43B129}" destId="{7E7C7890-42FD-435C-919E-20F0CC18EA0D}" srcOrd="1" destOrd="0" presId="urn:microsoft.com/office/officeart/2005/8/layout/venn1"/>
    <dgm:cxn modelId="{0BFACA66-5D3A-4CE9-9157-2E4C2CE9B23D}" type="presOf" srcId="{546A09AA-019D-4B5D-80D2-4C457B60EA13}" destId="{360A15D6-2499-4765-8BAE-933D561D0365}" srcOrd="0" destOrd="0" presId="urn:microsoft.com/office/officeart/2005/8/layout/venn1"/>
    <dgm:cxn modelId="{39B8F1EC-03E0-4417-8912-23F78C05159C}" srcId="{32CC8DF6-5AF2-47C0-97BE-37EF0DFA5B45}" destId="{8357C7DB-0B96-49A1-8800-5A3BDF43B129}" srcOrd="2" destOrd="0" parTransId="{F367723D-1E5F-4174-8DF1-09ACF5A8EFB3}" sibTransId="{E4A62C3C-CD49-41E4-A0B6-6A3FA8A807B9}"/>
    <dgm:cxn modelId="{C9028F4A-C33B-4185-BA8A-0754390C1FB4}" type="presOf" srcId="{546A09AA-019D-4B5D-80D2-4C457B60EA13}" destId="{97A2C504-4B56-4B70-9ED2-80A1FB944EA6}" srcOrd="1" destOrd="0" presId="urn:microsoft.com/office/officeart/2005/8/layout/venn1"/>
    <dgm:cxn modelId="{28FBB822-91B0-4790-8A5D-1E87512175F6}" type="presOf" srcId="{AF2D5349-60E3-4313-ADEA-CB263CDB5498}" destId="{FF7A5D0B-AD59-4E01-A02E-0F59C5304649}" srcOrd="1" destOrd="0" presId="urn:microsoft.com/office/officeart/2005/8/layout/venn1"/>
    <dgm:cxn modelId="{EB96BDD1-B1F8-4124-A6F1-3C45BC85BB9B}" type="presParOf" srcId="{5557B159-5C1A-4141-BF79-0CDD42622D6C}" destId="{360A15D6-2499-4765-8BAE-933D561D0365}" srcOrd="0" destOrd="0" presId="urn:microsoft.com/office/officeart/2005/8/layout/venn1"/>
    <dgm:cxn modelId="{F20323CA-8425-4601-8C49-93298CDB9CAA}" type="presParOf" srcId="{5557B159-5C1A-4141-BF79-0CDD42622D6C}" destId="{97A2C504-4B56-4B70-9ED2-80A1FB944EA6}" srcOrd="1" destOrd="0" presId="urn:microsoft.com/office/officeart/2005/8/layout/venn1"/>
    <dgm:cxn modelId="{72351CBB-F2F9-4C63-9AFE-651BC2F4A4CE}" type="presParOf" srcId="{5557B159-5C1A-4141-BF79-0CDD42622D6C}" destId="{FE48FBF4-5EB7-448E-8BCB-A103974A9D3C}" srcOrd="2" destOrd="0" presId="urn:microsoft.com/office/officeart/2005/8/layout/venn1"/>
    <dgm:cxn modelId="{586BD47B-C8C0-4202-BB3F-24C922B961D0}" type="presParOf" srcId="{5557B159-5C1A-4141-BF79-0CDD42622D6C}" destId="{FF7A5D0B-AD59-4E01-A02E-0F59C5304649}" srcOrd="3" destOrd="0" presId="urn:microsoft.com/office/officeart/2005/8/layout/venn1"/>
    <dgm:cxn modelId="{9CE04ACB-4607-4437-902F-6C72C83281F1}" type="presParOf" srcId="{5557B159-5C1A-4141-BF79-0CDD42622D6C}" destId="{B96D55ED-E1A0-4D7B-988A-FF4209068757}" srcOrd="4" destOrd="0" presId="urn:microsoft.com/office/officeart/2005/8/layout/venn1"/>
    <dgm:cxn modelId="{AC9ECE57-580C-4C27-962A-98FD3D773CD8}" type="presParOf" srcId="{5557B159-5C1A-4141-BF79-0CDD42622D6C}" destId="{7E7C7890-42FD-435C-919E-20F0CC18EA0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64CDBA-8D52-482E-B95D-644E8A35259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B88342B-A7A7-4E49-87AB-0B9E7313E896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16838647-E349-4874-88FE-93F8AA25CC1C}" type="sibTrans" cxnId="{0F4564E7-BF9D-486C-9906-9FD984A661E0}">
      <dgm:prSet/>
      <dgm:spPr/>
      <dgm:t>
        <a:bodyPr/>
        <a:lstStyle/>
        <a:p>
          <a:endParaRPr lang="en-US"/>
        </a:p>
      </dgm:t>
    </dgm:pt>
    <dgm:pt modelId="{FF066A23-F7DA-4924-8BC2-56325C7696F0}" type="parTrans" cxnId="{0F4564E7-BF9D-486C-9906-9FD984A661E0}">
      <dgm:prSet/>
      <dgm:spPr/>
      <dgm:t>
        <a:bodyPr/>
        <a:lstStyle/>
        <a:p>
          <a:endParaRPr lang="en-US"/>
        </a:p>
      </dgm:t>
    </dgm:pt>
    <dgm:pt modelId="{844D65C0-ECBF-4067-941A-44BCA018AADC}">
      <dgm:prSet phldrT="[Text]"/>
      <dgm:spPr/>
      <dgm:t>
        <a:bodyPr/>
        <a:lstStyle/>
        <a:p>
          <a:r>
            <a:rPr lang="en-US" dirty="0" smtClean="0"/>
            <a:t>Physician</a:t>
          </a:r>
          <a:endParaRPr lang="en-US" dirty="0"/>
        </a:p>
      </dgm:t>
    </dgm:pt>
    <dgm:pt modelId="{6897B513-CA7E-49FA-B68C-BF8942DBDA92}" type="parTrans" cxnId="{BEE0AAC4-08B7-48F6-903C-BA4CCE03F24F}">
      <dgm:prSet/>
      <dgm:spPr/>
      <dgm:t>
        <a:bodyPr/>
        <a:lstStyle/>
        <a:p>
          <a:endParaRPr lang="en-US"/>
        </a:p>
      </dgm:t>
    </dgm:pt>
    <dgm:pt modelId="{6F8C80D7-F31F-4852-8451-2B950D876FD4}" type="sibTrans" cxnId="{BEE0AAC4-08B7-48F6-903C-BA4CCE03F24F}">
      <dgm:prSet/>
      <dgm:spPr/>
      <dgm:t>
        <a:bodyPr/>
        <a:lstStyle/>
        <a:p>
          <a:endParaRPr lang="en-US"/>
        </a:p>
      </dgm:t>
    </dgm:pt>
    <dgm:pt modelId="{677F72A9-0316-4F24-8DBD-08D7D1DA340E}">
      <dgm:prSet phldrT="[Text]"/>
      <dgm:spPr/>
      <dgm:t>
        <a:bodyPr/>
        <a:lstStyle/>
        <a:p>
          <a:r>
            <a:rPr lang="en-US" dirty="0" smtClean="0"/>
            <a:t>Mental Health Provider</a:t>
          </a:r>
          <a:endParaRPr lang="en-US" dirty="0"/>
        </a:p>
      </dgm:t>
    </dgm:pt>
    <dgm:pt modelId="{37AA17C9-8015-41AC-B6DB-7FDE4318F345}" type="parTrans" cxnId="{A5A8F789-E148-4ED9-9DF2-C6ED57575549}">
      <dgm:prSet/>
      <dgm:spPr/>
      <dgm:t>
        <a:bodyPr/>
        <a:lstStyle/>
        <a:p>
          <a:endParaRPr lang="en-US"/>
        </a:p>
      </dgm:t>
    </dgm:pt>
    <dgm:pt modelId="{A347F76C-D1D9-4285-AEAA-166A16C81891}" type="sibTrans" cxnId="{A5A8F789-E148-4ED9-9DF2-C6ED57575549}">
      <dgm:prSet/>
      <dgm:spPr/>
      <dgm:t>
        <a:bodyPr/>
        <a:lstStyle/>
        <a:p>
          <a:endParaRPr lang="en-US"/>
        </a:p>
      </dgm:t>
    </dgm:pt>
    <dgm:pt modelId="{5C124D79-5A82-44CA-8E06-82E729761233}" type="pres">
      <dgm:prSet presAssocID="{CC64CDBA-8D52-482E-B95D-644E8A352590}" presName="compositeShape" presStyleCnt="0">
        <dgm:presLayoutVars>
          <dgm:chMax val="7"/>
          <dgm:dir/>
          <dgm:resizeHandles val="exact"/>
        </dgm:presLayoutVars>
      </dgm:prSet>
      <dgm:spPr/>
    </dgm:pt>
    <dgm:pt modelId="{FF3832FD-C781-42E2-9E88-26F540D7DC67}" type="pres">
      <dgm:prSet presAssocID="{7B88342B-A7A7-4E49-87AB-0B9E7313E896}" presName="circ1" presStyleLbl="vennNode1" presStyleIdx="0" presStyleCnt="3" custScaleX="69910" custScaleY="69910" custLinFactNeighborY="-8932"/>
      <dgm:spPr/>
      <dgm:t>
        <a:bodyPr/>
        <a:lstStyle/>
        <a:p>
          <a:endParaRPr lang="en-US"/>
        </a:p>
      </dgm:t>
    </dgm:pt>
    <dgm:pt modelId="{59B119B9-DF8F-466F-812A-055DD73A90C5}" type="pres">
      <dgm:prSet presAssocID="{7B88342B-A7A7-4E49-87AB-0B9E7313E8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31EA3-89D6-40D2-9FA8-EDDE5ADFFF19}" type="pres">
      <dgm:prSet presAssocID="{844D65C0-ECBF-4067-941A-44BCA018AADC}" presName="circ2" presStyleLbl="vennNode1" presStyleIdx="1" presStyleCnt="3" custScaleX="69910" custScaleY="69910" custLinFactNeighborX="8197" custLinFactNeighborY="6199"/>
      <dgm:spPr/>
      <dgm:t>
        <a:bodyPr/>
        <a:lstStyle/>
        <a:p>
          <a:endParaRPr lang="en-US"/>
        </a:p>
      </dgm:t>
    </dgm:pt>
    <dgm:pt modelId="{D5F20EF0-BF23-4FF4-BD7E-69E2436718AE}" type="pres">
      <dgm:prSet presAssocID="{844D65C0-ECBF-4067-941A-44BCA018AA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37E03-AFD0-47FE-945F-B0F962107702}" type="pres">
      <dgm:prSet presAssocID="{677F72A9-0316-4F24-8DBD-08D7D1DA340E}" presName="circ3" presStyleLbl="vennNode1" presStyleIdx="2" presStyleCnt="3" custScaleX="69910" custScaleY="69910" custLinFactNeighborX="-8197" custLinFactNeighborY="6199"/>
      <dgm:spPr/>
      <dgm:t>
        <a:bodyPr/>
        <a:lstStyle/>
        <a:p>
          <a:endParaRPr lang="en-US"/>
        </a:p>
      </dgm:t>
    </dgm:pt>
    <dgm:pt modelId="{9D40E26E-6695-4D9A-A203-610A04EB53AF}" type="pres">
      <dgm:prSet presAssocID="{677F72A9-0316-4F24-8DBD-08D7D1DA34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F2A85-4D0B-4A05-B2BB-71F08A0004BD}" type="presOf" srcId="{7B88342B-A7A7-4E49-87AB-0B9E7313E896}" destId="{59B119B9-DF8F-466F-812A-055DD73A90C5}" srcOrd="1" destOrd="0" presId="urn:microsoft.com/office/officeart/2005/8/layout/venn1"/>
    <dgm:cxn modelId="{3076B8B0-7B36-4ED4-BABA-F079E48A831A}" type="presOf" srcId="{677F72A9-0316-4F24-8DBD-08D7D1DA340E}" destId="{9D40E26E-6695-4D9A-A203-610A04EB53AF}" srcOrd="1" destOrd="0" presId="urn:microsoft.com/office/officeart/2005/8/layout/venn1"/>
    <dgm:cxn modelId="{626389DF-DAE4-40C3-8598-749033D09BA2}" type="presOf" srcId="{844D65C0-ECBF-4067-941A-44BCA018AADC}" destId="{27231EA3-89D6-40D2-9FA8-EDDE5ADFFF19}" srcOrd="0" destOrd="0" presId="urn:microsoft.com/office/officeart/2005/8/layout/venn1"/>
    <dgm:cxn modelId="{BEE0AAC4-08B7-48F6-903C-BA4CCE03F24F}" srcId="{CC64CDBA-8D52-482E-B95D-644E8A352590}" destId="{844D65C0-ECBF-4067-941A-44BCA018AADC}" srcOrd="1" destOrd="0" parTransId="{6897B513-CA7E-49FA-B68C-BF8942DBDA92}" sibTransId="{6F8C80D7-F31F-4852-8451-2B950D876FD4}"/>
    <dgm:cxn modelId="{F1822C16-BFAD-49E9-A934-A3526FB7D372}" type="presOf" srcId="{677F72A9-0316-4F24-8DBD-08D7D1DA340E}" destId="{58537E03-AFD0-47FE-945F-B0F962107702}" srcOrd="0" destOrd="0" presId="urn:microsoft.com/office/officeart/2005/8/layout/venn1"/>
    <dgm:cxn modelId="{A5A8F789-E148-4ED9-9DF2-C6ED57575549}" srcId="{CC64CDBA-8D52-482E-B95D-644E8A352590}" destId="{677F72A9-0316-4F24-8DBD-08D7D1DA340E}" srcOrd="2" destOrd="0" parTransId="{37AA17C9-8015-41AC-B6DB-7FDE4318F345}" sibTransId="{A347F76C-D1D9-4285-AEAA-166A16C81891}"/>
    <dgm:cxn modelId="{FDF1AD84-9B2E-49F9-ACE5-6254D7140468}" type="presOf" srcId="{CC64CDBA-8D52-482E-B95D-644E8A352590}" destId="{5C124D79-5A82-44CA-8E06-82E729761233}" srcOrd="0" destOrd="0" presId="urn:microsoft.com/office/officeart/2005/8/layout/venn1"/>
    <dgm:cxn modelId="{0F4564E7-BF9D-486C-9906-9FD984A661E0}" srcId="{CC64CDBA-8D52-482E-B95D-644E8A352590}" destId="{7B88342B-A7A7-4E49-87AB-0B9E7313E896}" srcOrd="0" destOrd="0" parTransId="{FF066A23-F7DA-4924-8BC2-56325C7696F0}" sibTransId="{16838647-E349-4874-88FE-93F8AA25CC1C}"/>
    <dgm:cxn modelId="{DC12719C-C3D9-46B2-9371-F9B7E92FB90A}" type="presOf" srcId="{844D65C0-ECBF-4067-941A-44BCA018AADC}" destId="{D5F20EF0-BF23-4FF4-BD7E-69E2436718AE}" srcOrd="1" destOrd="0" presId="urn:microsoft.com/office/officeart/2005/8/layout/venn1"/>
    <dgm:cxn modelId="{8D594791-9682-45D0-8A38-FC1E2F6B4851}" type="presOf" srcId="{7B88342B-A7A7-4E49-87AB-0B9E7313E896}" destId="{FF3832FD-C781-42E2-9E88-26F540D7DC67}" srcOrd="0" destOrd="0" presId="urn:microsoft.com/office/officeart/2005/8/layout/venn1"/>
    <dgm:cxn modelId="{39E00143-C28A-46D7-92AF-D914B6AD8E6F}" type="presParOf" srcId="{5C124D79-5A82-44CA-8E06-82E729761233}" destId="{FF3832FD-C781-42E2-9E88-26F540D7DC67}" srcOrd="0" destOrd="0" presId="urn:microsoft.com/office/officeart/2005/8/layout/venn1"/>
    <dgm:cxn modelId="{A2E4E9AB-2C61-4989-8156-F25775EBFD95}" type="presParOf" srcId="{5C124D79-5A82-44CA-8E06-82E729761233}" destId="{59B119B9-DF8F-466F-812A-055DD73A90C5}" srcOrd="1" destOrd="0" presId="urn:microsoft.com/office/officeart/2005/8/layout/venn1"/>
    <dgm:cxn modelId="{906BF606-1B27-4E12-8F28-33989809058C}" type="presParOf" srcId="{5C124D79-5A82-44CA-8E06-82E729761233}" destId="{27231EA3-89D6-40D2-9FA8-EDDE5ADFFF19}" srcOrd="2" destOrd="0" presId="urn:microsoft.com/office/officeart/2005/8/layout/venn1"/>
    <dgm:cxn modelId="{215490A1-F932-4316-983E-EAFA1AE0FE77}" type="presParOf" srcId="{5C124D79-5A82-44CA-8E06-82E729761233}" destId="{D5F20EF0-BF23-4FF4-BD7E-69E2436718AE}" srcOrd="3" destOrd="0" presId="urn:microsoft.com/office/officeart/2005/8/layout/venn1"/>
    <dgm:cxn modelId="{B7659DAC-F690-4CF0-A2E0-98D7C3D59846}" type="presParOf" srcId="{5C124D79-5A82-44CA-8E06-82E729761233}" destId="{58537E03-AFD0-47FE-945F-B0F962107702}" srcOrd="4" destOrd="0" presId="urn:microsoft.com/office/officeart/2005/8/layout/venn1"/>
    <dgm:cxn modelId="{E75F1A64-F1D5-4256-8B27-FD1499714C95}" type="presParOf" srcId="{5C124D79-5A82-44CA-8E06-82E729761233}" destId="{9D40E26E-6695-4D9A-A203-610A04EB53A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64CDBA-8D52-482E-B95D-644E8A35259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7B88342B-A7A7-4E49-87AB-0B9E7313E896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16838647-E349-4874-88FE-93F8AA25CC1C}" type="sibTrans" cxnId="{0F4564E7-BF9D-486C-9906-9FD984A661E0}">
      <dgm:prSet/>
      <dgm:spPr/>
      <dgm:t>
        <a:bodyPr/>
        <a:lstStyle/>
        <a:p>
          <a:endParaRPr lang="en-US"/>
        </a:p>
      </dgm:t>
    </dgm:pt>
    <dgm:pt modelId="{FF066A23-F7DA-4924-8BC2-56325C7696F0}" type="parTrans" cxnId="{0F4564E7-BF9D-486C-9906-9FD984A661E0}">
      <dgm:prSet/>
      <dgm:spPr/>
      <dgm:t>
        <a:bodyPr/>
        <a:lstStyle/>
        <a:p>
          <a:endParaRPr lang="en-US"/>
        </a:p>
      </dgm:t>
    </dgm:pt>
    <dgm:pt modelId="{844D65C0-ECBF-4067-941A-44BCA018AADC}">
      <dgm:prSet phldrT="[Text]"/>
      <dgm:spPr/>
      <dgm:t>
        <a:bodyPr/>
        <a:lstStyle/>
        <a:p>
          <a:r>
            <a:rPr lang="en-US" dirty="0" smtClean="0"/>
            <a:t>Physician</a:t>
          </a:r>
          <a:endParaRPr lang="en-US" dirty="0"/>
        </a:p>
      </dgm:t>
    </dgm:pt>
    <dgm:pt modelId="{6897B513-CA7E-49FA-B68C-BF8942DBDA92}" type="parTrans" cxnId="{BEE0AAC4-08B7-48F6-903C-BA4CCE03F24F}">
      <dgm:prSet/>
      <dgm:spPr/>
      <dgm:t>
        <a:bodyPr/>
        <a:lstStyle/>
        <a:p>
          <a:endParaRPr lang="en-US"/>
        </a:p>
      </dgm:t>
    </dgm:pt>
    <dgm:pt modelId="{6F8C80D7-F31F-4852-8451-2B950D876FD4}" type="sibTrans" cxnId="{BEE0AAC4-08B7-48F6-903C-BA4CCE03F24F}">
      <dgm:prSet/>
      <dgm:spPr/>
      <dgm:t>
        <a:bodyPr/>
        <a:lstStyle/>
        <a:p>
          <a:endParaRPr lang="en-US"/>
        </a:p>
      </dgm:t>
    </dgm:pt>
    <dgm:pt modelId="{677F72A9-0316-4F24-8DBD-08D7D1DA340E}">
      <dgm:prSet phldrT="[Text]"/>
      <dgm:spPr/>
      <dgm:t>
        <a:bodyPr/>
        <a:lstStyle/>
        <a:p>
          <a:r>
            <a:rPr lang="en-US" dirty="0" smtClean="0"/>
            <a:t>Mental Health Provider</a:t>
          </a:r>
          <a:endParaRPr lang="en-US" dirty="0"/>
        </a:p>
      </dgm:t>
    </dgm:pt>
    <dgm:pt modelId="{37AA17C9-8015-41AC-B6DB-7FDE4318F345}" type="parTrans" cxnId="{A5A8F789-E148-4ED9-9DF2-C6ED57575549}">
      <dgm:prSet/>
      <dgm:spPr/>
      <dgm:t>
        <a:bodyPr/>
        <a:lstStyle/>
        <a:p>
          <a:endParaRPr lang="en-US"/>
        </a:p>
      </dgm:t>
    </dgm:pt>
    <dgm:pt modelId="{A347F76C-D1D9-4285-AEAA-166A16C81891}" type="sibTrans" cxnId="{A5A8F789-E148-4ED9-9DF2-C6ED57575549}">
      <dgm:prSet/>
      <dgm:spPr/>
      <dgm:t>
        <a:bodyPr/>
        <a:lstStyle/>
        <a:p>
          <a:endParaRPr lang="en-US"/>
        </a:p>
      </dgm:t>
    </dgm:pt>
    <dgm:pt modelId="{5C124D79-5A82-44CA-8E06-82E729761233}" type="pres">
      <dgm:prSet presAssocID="{CC64CDBA-8D52-482E-B95D-644E8A352590}" presName="compositeShape" presStyleCnt="0">
        <dgm:presLayoutVars>
          <dgm:chMax val="7"/>
          <dgm:dir/>
          <dgm:resizeHandles val="exact"/>
        </dgm:presLayoutVars>
      </dgm:prSet>
      <dgm:spPr/>
    </dgm:pt>
    <dgm:pt modelId="{FF3832FD-C781-42E2-9E88-26F540D7DC67}" type="pres">
      <dgm:prSet presAssocID="{7B88342B-A7A7-4E49-87AB-0B9E7313E896}" presName="circ1" presStyleLbl="vennNode1" presStyleIdx="0" presStyleCnt="3" custScaleX="73885" custScaleY="73885" custLinFactNeighborX="464" custLinFactNeighborY="-3917"/>
      <dgm:spPr/>
      <dgm:t>
        <a:bodyPr/>
        <a:lstStyle/>
        <a:p>
          <a:endParaRPr lang="en-US"/>
        </a:p>
      </dgm:t>
    </dgm:pt>
    <dgm:pt modelId="{59B119B9-DF8F-466F-812A-055DD73A90C5}" type="pres">
      <dgm:prSet presAssocID="{7B88342B-A7A7-4E49-87AB-0B9E7313E89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31EA3-89D6-40D2-9FA8-EDDE5ADFFF19}" type="pres">
      <dgm:prSet presAssocID="{844D65C0-ECBF-4067-941A-44BCA018AADC}" presName="circ2" presStyleLbl="vennNode1" presStyleIdx="1" presStyleCnt="3" custScaleX="73885" custScaleY="73885" custLinFactNeighborX="-18783" custLinFactNeighborY="-32744"/>
      <dgm:spPr/>
      <dgm:t>
        <a:bodyPr/>
        <a:lstStyle/>
        <a:p>
          <a:endParaRPr lang="en-US"/>
        </a:p>
      </dgm:t>
    </dgm:pt>
    <dgm:pt modelId="{D5F20EF0-BF23-4FF4-BD7E-69E2436718AE}" type="pres">
      <dgm:prSet presAssocID="{844D65C0-ECBF-4067-941A-44BCA018AAD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37E03-AFD0-47FE-945F-B0F962107702}" type="pres">
      <dgm:prSet presAssocID="{677F72A9-0316-4F24-8DBD-08D7D1DA340E}" presName="circ3" presStyleLbl="vennNode1" presStyleIdx="2" presStyleCnt="3" custScaleX="73885" custScaleY="73885" custLinFactNeighborX="22517" custLinFactNeighborY="-32744"/>
      <dgm:spPr/>
      <dgm:t>
        <a:bodyPr/>
        <a:lstStyle/>
        <a:p>
          <a:endParaRPr lang="en-US"/>
        </a:p>
      </dgm:t>
    </dgm:pt>
    <dgm:pt modelId="{9D40E26E-6695-4D9A-A203-610A04EB53AF}" type="pres">
      <dgm:prSet presAssocID="{677F72A9-0316-4F24-8DBD-08D7D1DA34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200F23-AD08-456F-B53E-827377B828CB}" type="presOf" srcId="{7B88342B-A7A7-4E49-87AB-0B9E7313E896}" destId="{59B119B9-DF8F-466F-812A-055DD73A90C5}" srcOrd="1" destOrd="0" presId="urn:microsoft.com/office/officeart/2005/8/layout/venn1"/>
    <dgm:cxn modelId="{BEE0AAC4-08B7-48F6-903C-BA4CCE03F24F}" srcId="{CC64CDBA-8D52-482E-B95D-644E8A352590}" destId="{844D65C0-ECBF-4067-941A-44BCA018AADC}" srcOrd="1" destOrd="0" parTransId="{6897B513-CA7E-49FA-B68C-BF8942DBDA92}" sibTransId="{6F8C80D7-F31F-4852-8451-2B950D876FD4}"/>
    <dgm:cxn modelId="{4FE3B368-AD56-4B88-B4BB-90FBBA822B4B}" type="presOf" srcId="{677F72A9-0316-4F24-8DBD-08D7D1DA340E}" destId="{9D40E26E-6695-4D9A-A203-610A04EB53AF}" srcOrd="1" destOrd="0" presId="urn:microsoft.com/office/officeart/2005/8/layout/venn1"/>
    <dgm:cxn modelId="{F37A3E22-A509-46B9-BCA1-B79A9FAA829C}" type="presOf" srcId="{844D65C0-ECBF-4067-941A-44BCA018AADC}" destId="{D5F20EF0-BF23-4FF4-BD7E-69E2436718AE}" srcOrd="1" destOrd="0" presId="urn:microsoft.com/office/officeart/2005/8/layout/venn1"/>
    <dgm:cxn modelId="{A5A8F789-E148-4ED9-9DF2-C6ED57575549}" srcId="{CC64CDBA-8D52-482E-B95D-644E8A352590}" destId="{677F72A9-0316-4F24-8DBD-08D7D1DA340E}" srcOrd="2" destOrd="0" parTransId="{37AA17C9-8015-41AC-B6DB-7FDE4318F345}" sibTransId="{A347F76C-D1D9-4285-AEAA-166A16C81891}"/>
    <dgm:cxn modelId="{60933803-9ECD-438A-BEF6-E283E3FC508F}" type="presOf" srcId="{7B88342B-A7A7-4E49-87AB-0B9E7313E896}" destId="{FF3832FD-C781-42E2-9E88-26F540D7DC67}" srcOrd="0" destOrd="0" presId="urn:microsoft.com/office/officeart/2005/8/layout/venn1"/>
    <dgm:cxn modelId="{0F4564E7-BF9D-486C-9906-9FD984A661E0}" srcId="{CC64CDBA-8D52-482E-B95D-644E8A352590}" destId="{7B88342B-A7A7-4E49-87AB-0B9E7313E896}" srcOrd="0" destOrd="0" parTransId="{FF066A23-F7DA-4924-8BC2-56325C7696F0}" sibTransId="{16838647-E349-4874-88FE-93F8AA25CC1C}"/>
    <dgm:cxn modelId="{A190BD83-6295-46D3-ACB6-4D9EEF9891EE}" type="presOf" srcId="{CC64CDBA-8D52-482E-B95D-644E8A352590}" destId="{5C124D79-5A82-44CA-8E06-82E729761233}" srcOrd="0" destOrd="0" presId="urn:microsoft.com/office/officeart/2005/8/layout/venn1"/>
    <dgm:cxn modelId="{FC06BEB6-6E99-4D3C-A5E7-97EE3C44A63C}" type="presOf" srcId="{677F72A9-0316-4F24-8DBD-08D7D1DA340E}" destId="{58537E03-AFD0-47FE-945F-B0F962107702}" srcOrd="0" destOrd="0" presId="urn:microsoft.com/office/officeart/2005/8/layout/venn1"/>
    <dgm:cxn modelId="{E6D894D1-547F-432E-91AF-2E81184BE2F5}" type="presOf" srcId="{844D65C0-ECBF-4067-941A-44BCA018AADC}" destId="{27231EA3-89D6-40D2-9FA8-EDDE5ADFFF19}" srcOrd="0" destOrd="0" presId="urn:microsoft.com/office/officeart/2005/8/layout/venn1"/>
    <dgm:cxn modelId="{2F9F9E34-0120-4660-BD49-85AF389F3DDA}" type="presParOf" srcId="{5C124D79-5A82-44CA-8E06-82E729761233}" destId="{FF3832FD-C781-42E2-9E88-26F540D7DC67}" srcOrd="0" destOrd="0" presId="urn:microsoft.com/office/officeart/2005/8/layout/venn1"/>
    <dgm:cxn modelId="{E03EADD9-7DB9-4C0E-84BD-7AEB79F99F9E}" type="presParOf" srcId="{5C124D79-5A82-44CA-8E06-82E729761233}" destId="{59B119B9-DF8F-466F-812A-055DD73A90C5}" srcOrd="1" destOrd="0" presId="urn:microsoft.com/office/officeart/2005/8/layout/venn1"/>
    <dgm:cxn modelId="{34CC55C6-1578-4290-8E5A-2483D7AEDAB1}" type="presParOf" srcId="{5C124D79-5A82-44CA-8E06-82E729761233}" destId="{27231EA3-89D6-40D2-9FA8-EDDE5ADFFF19}" srcOrd="2" destOrd="0" presId="urn:microsoft.com/office/officeart/2005/8/layout/venn1"/>
    <dgm:cxn modelId="{FE722B87-B7FE-4636-A1B9-0159A77A0E1B}" type="presParOf" srcId="{5C124D79-5A82-44CA-8E06-82E729761233}" destId="{D5F20EF0-BF23-4FF4-BD7E-69E2436718AE}" srcOrd="3" destOrd="0" presId="urn:microsoft.com/office/officeart/2005/8/layout/venn1"/>
    <dgm:cxn modelId="{7C184F2F-3E83-4C19-9650-A1A13BE12033}" type="presParOf" srcId="{5C124D79-5A82-44CA-8E06-82E729761233}" destId="{58537E03-AFD0-47FE-945F-B0F962107702}" srcOrd="4" destOrd="0" presId="urn:microsoft.com/office/officeart/2005/8/layout/venn1"/>
    <dgm:cxn modelId="{FE4FE1F3-FE5D-4014-A9B8-86EA880DE901}" type="presParOf" srcId="{5C124D79-5A82-44CA-8E06-82E729761233}" destId="{9D40E26E-6695-4D9A-A203-610A04EB53A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2B7F09-144B-4583-8E7D-E5468D8DBFF4}" type="doc">
      <dgm:prSet loTypeId="urn:microsoft.com/office/officeart/2005/8/layout/radial4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BCA631-C38B-435D-9C2A-EB289D257D62}">
      <dgm:prSet phldrT="[Text]"/>
      <dgm:spPr/>
      <dgm:t>
        <a:bodyPr/>
        <a:lstStyle/>
        <a:p>
          <a:r>
            <a:rPr lang="en-US" dirty="0" smtClean="0"/>
            <a:t>Physical Symptoms</a:t>
          </a:r>
          <a:endParaRPr lang="en-US" dirty="0"/>
        </a:p>
      </dgm:t>
    </dgm:pt>
    <dgm:pt modelId="{92338A83-A40D-4522-AEEC-E1778F41E790}" type="parTrans" cxnId="{04CDCF45-ADBF-42FE-A9F7-FDDFA6C7A29C}">
      <dgm:prSet/>
      <dgm:spPr/>
      <dgm:t>
        <a:bodyPr/>
        <a:lstStyle/>
        <a:p>
          <a:endParaRPr lang="en-US"/>
        </a:p>
      </dgm:t>
    </dgm:pt>
    <dgm:pt modelId="{098BDC73-E5F8-4C8D-BFE3-7E69F8E0CF5B}" type="sibTrans" cxnId="{04CDCF45-ADBF-42FE-A9F7-FDDFA6C7A29C}">
      <dgm:prSet/>
      <dgm:spPr/>
      <dgm:t>
        <a:bodyPr/>
        <a:lstStyle/>
        <a:p>
          <a:endParaRPr lang="en-US"/>
        </a:p>
      </dgm:t>
    </dgm:pt>
    <dgm:pt modelId="{ED3068E6-D074-4A3E-941A-C3B7F39E0D0F}">
      <dgm:prSet phldrT="[Text]"/>
      <dgm:spPr/>
      <dgm:t>
        <a:bodyPr/>
        <a:lstStyle/>
        <a:p>
          <a:r>
            <a:rPr lang="en-US" dirty="0" smtClean="0"/>
            <a:t>Stress</a:t>
          </a:r>
          <a:endParaRPr lang="en-US" dirty="0"/>
        </a:p>
      </dgm:t>
    </dgm:pt>
    <dgm:pt modelId="{F1B1C581-3644-47E0-8A8E-8F35721B8445}" type="parTrans" cxnId="{FD8368FA-A4DD-4E22-8218-312A4CD1D622}">
      <dgm:prSet/>
      <dgm:spPr/>
      <dgm:t>
        <a:bodyPr/>
        <a:lstStyle/>
        <a:p>
          <a:endParaRPr lang="en-US"/>
        </a:p>
      </dgm:t>
    </dgm:pt>
    <dgm:pt modelId="{4949B02F-E075-44E5-B2D8-2E11C496A68A}" type="sibTrans" cxnId="{FD8368FA-A4DD-4E22-8218-312A4CD1D622}">
      <dgm:prSet/>
      <dgm:spPr/>
      <dgm:t>
        <a:bodyPr/>
        <a:lstStyle/>
        <a:p>
          <a:endParaRPr lang="en-US"/>
        </a:p>
      </dgm:t>
    </dgm:pt>
    <dgm:pt modelId="{1C87DFF2-B4B3-4758-A484-32B81C652FF5}">
      <dgm:prSet phldrT="[Text]"/>
      <dgm:spPr/>
      <dgm:t>
        <a:bodyPr/>
        <a:lstStyle/>
        <a:p>
          <a:r>
            <a:rPr lang="en-US" dirty="0" smtClean="0"/>
            <a:t>Depression</a:t>
          </a:r>
          <a:endParaRPr lang="en-US" dirty="0"/>
        </a:p>
      </dgm:t>
    </dgm:pt>
    <dgm:pt modelId="{3064EF9B-E11B-490C-AB96-F5557F3A1FEE}" type="parTrans" cxnId="{98484E27-B7E3-417E-8DF9-4FB2BC3E6C39}">
      <dgm:prSet/>
      <dgm:spPr/>
      <dgm:t>
        <a:bodyPr/>
        <a:lstStyle/>
        <a:p>
          <a:endParaRPr lang="en-US"/>
        </a:p>
      </dgm:t>
    </dgm:pt>
    <dgm:pt modelId="{53CE6FF6-7F9F-4940-81D3-57187881DF3F}" type="sibTrans" cxnId="{98484E27-B7E3-417E-8DF9-4FB2BC3E6C39}">
      <dgm:prSet/>
      <dgm:spPr/>
      <dgm:t>
        <a:bodyPr/>
        <a:lstStyle/>
        <a:p>
          <a:endParaRPr lang="en-US"/>
        </a:p>
      </dgm:t>
    </dgm:pt>
    <dgm:pt modelId="{A6F6B991-9110-4795-89D9-35D6F41F5916}">
      <dgm:prSet phldrT="[Text]"/>
      <dgm:spPr/>
      <dgm:t>
        <a:bodyPr/>
        <a:lstStyle/>
        <a:p>
          <a:r>
            <a:rPr lang="en-US" dirty="0" smtClean="0"/>
            <a:t>PTSD</a:t>
          </a:r>
          <a:endParaRPr lang="en-US" dirty="0"/>
        </a:p>
      </dgm:t>
    </dgm:pt>
    <dgm:pt modelId="{0417E36E-BE9A-464E-862C-053D2667C07A}" type="parTrans" cxnId="{CE43684D-E309-4BB8-B7FF-ACB40FFE241B}">
      <dgm:prSet/>
      <dgm:spPr/>
      <dgm:t>
        <a:bodyPr/>
        <a:lstStyle/>
        <a:p>
          <a:endParaRPr lang="en-US"/>
        </a:p>
      </dgm:t>
    </dgm:pt>
    <dgm:pt modelId="{8EBBA16F-29C7-42F7-B9DA-D78867347598}" type="sibTrans" cxnId="{CE43684D-E309-4BB8-B7FF-ACB40FFE241B}">
      <dgm:prSet/>
      <dgm:spPr/>
      <dgm:t>
        <a:bodyPr/>
        <a:lstStyle/>
        <a:p>
          <a:endParaRPr lang="en-US"/>
        </a:p>
      </dgm:t>
    </dgm:pt>
    <dgm:pt modelId="{F6398224-148A-4507-8416-A9CE5C176F4C}" type="pres">
      <dgm:prSet presAssocID="{5B2B7F09-144B-4583-8E7D-E5468D8DBF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761AD-18E7-4C7A-8F16-B945462D6FD3}" type="pres">
      <dgm:prSet presAssocID="{F3BCA631-C38B-435D-9C2A-EB289D257D62}" presName="centerShape" presStyleLbl="node0" presStyleIdx="0" presStyleCnt="1"/>
      <dgm:spPr/>
      <dgm:t>
        <a:bodyPr/>
        <a:lstStyle/>
        <a:p>
          <a:endParaRPr lang="en-US"/>
        </a:p>
      </dgm:t>
    </dgm:pt>
    <dgm:pt modelId="{C4E534B5-7C7E-47D1-9B5F-5FCC93758A0E}" type="pres">
      <dgm:prSet presAssocID="{F1B1C581-3644-47E0-8A8E-8F35721B844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3899DBB-F93A-40E2-ABF7-509281A041EA}" type="pres">
      <dgm:prSet presAssocID="{ED3068E6-D074-4A3E-941A-C3B7F39E0D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776FE-833E-48F9-8920-1D35CCEE6AB9}" type="pres">
      <dgm:prSet presAssocID="{3064EF9B-E11B-490C-AB96-F5557F3A1FE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05A602C-8464-44A7-A422-8AC1C6292849}" type="pres">
      <dgm:prSet presAssocID="{1C87DFF2-B4B3-4758-A484-32B81C652F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8EB02-84FF-4C10-8367-1F9F4C95AA37}" type="pres">
      <dgm:prSet presAssocID="{0417E36E-BE9A-464E-862C-053D2667C07A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9D8AC9B3-C0FA-4599-9919-9A5CDCFDF1D1}" type="pres">
      <dgm:prSet presAssocID="{A6F6B991-9110-4795-89D9-35D6F41F59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6CF30-05FF-481D-9AD7-BE422E953567}" type="presOf" srcId="{F1B1C581-3644-47E0-8A8E-8F35721B8445}" destId="{C4E534B5-7C7E-47D1-9B5F-5FCC93758A0E}" srcOrd="0" destOrd="0" presId="urn:microsoft.com/office/officeart/2005/8/layout/radial4"/>
    <dgm:cxn modelId="{F1AE7853-0F80-4661-92FB-068A9AB4FFFC}" type="presOf" srcId="{A6F6B991-9110-4795-89D9-35D6F41F5916}" destId="{9D8AC9B3-C0FA-4599-9919-9A5CDCFDF1D1}" srcOrd="0" destOrd="0" presId="urn:microsoft.com/office/officeart/2005/8/layout/radial4"/>
    <dgm:cxn modelId="{A49D7C62-476D-4423-907D-2CC223D97977}" type="presOf" srcId="{F3BCA631-C38B-435D-9C2A-EB289D257D62}" destId="{EE0761AD-18E7-4C7A-8F16-B945462D6FD3}" srcOrd="0" destOrd="0" presId="urn:microsoft.com/office/officeart/2005/8/layout/radial4"/>
    <dgm:cxn modelId="{98484E27-B7E3-417E-8DF9-4FB2BC3E6C39}" srcId="{F3BCA631-C38B-435D-9C2A-EB289D257D62}" destId="{1C87DFF2-B4B3-4758-A484-32B81C652FF5}" srcOrd="1" destOrd="0" parTransId="{3064EF9B-E11B-490C-AB96-F5557F3A1FEE}" sibTransId="{53CE6FF6-7F9F-4940-81D3-57187881DF3F}"/>
    <dgm:cxn modelId="{449BF3D9-92A2-41DC-BFEE-5372E8FE3C20}" type="presOf" srcId="{1C87DFF2-B4B3-4758-A484-32B81C652FF5}" destId="{805A602C-8464-44A7-A422-8AC1C6292849}" srcOrd="0" destOrd="0" presId="urn:microsoft.com/office/officeart/2005/8/layout/radial4"/>
    <dgm:cxn modelId="{DB7DA3C1-87B2-401E-9F93-FFE483E36805}" type="presOf" srcId="{3064EF9B-E11B-490C-AB96-F5557F3A1FEE}" destId="{54D776FE-833E-48F9-8920-1D35CCEE6AB9}" srcOrd="0" destOrd="0" presId="urn:microsoft.com/office/officeart/2005/8/layout/radial4"/>
    <dgm:cxn modelId="{FD8368FA-A4DD-4E22-8218-312A4CD1D622}" srcId="{F3BCA631-C38B-435D-9C2A-EB289D257D62}" destId="{ED3068E6-D074-4A3E-941A-C3B7F39E0D0F}" srcOrd="0" destOrd="0" parTransId="{F1B1C581-3644-47E0-8A8E-8F35721B8445}" sibTransId="{4949B02F-E075-44E5-B2D8-2E11C496A68A}"/>
    <dgm:cxn modelId="{891379F7-A509-4FF8-AF7F-721B4558B7D0}" type="presOf" srcId="{ED3068E6-D074-4A3E-941A-C3B7F39E0D0F}" destId="{83899DBB-F93A-40E2-ABF7-509281A041EA}" srcOrd="0" destOrd="0" presId="urn:microsoft.com/office/officeart/2005/8/layout/radial4"/>
    <dgm:cxn modelId="{2393B4C8-7FC7-4B01-9A84-1F96564A56F4}" type="presOf" srcId="{0417E36E-BE9A-464E-862C-053D2667C07A}" destId="{8838EB02-84FF-4C10-8367-1F9F4C95AA37}" srcOrd="0" destOrd="0" presId="urn:microsoft.com/office/officeart/2005/8/layout/radial4"/>
    <dgm:cxn modelId="{04CDCF45-ADBF-42FE-A9F7-FDDFA6C7A29C}" srcId="{5B2B7F09-144B-4583-8E7D-E5468D8DBFF4}" destId="{F3BCA631-C38B-435D-9C2A-EB289D257D62}" srcOrd="0" destOrd="0" parTransId="{92338A83-A40D-4522-AEEC-E1778F41E790}" sibTransId="{098BDC73-E5F8-4C8D-BFE3-7E69F8E0CF5B}"/>
    <dgm:cxn modelId="{1561364B-911E-4936-B16E-711CB76A427B}" type="presOf" srcId="{5B2B7F09-144B-4583-8E7D-E5468D8DBFF4}" destId="{F6398224-148A-4507-8416-A9CE5C176F4C}" srcOrd="0" destOrd="0" presId="urn:microsoft.com/office/officeart/2005/8/layout/radial4"/>
    <dgm:cxn modelId="{CE43684D-E309-4BB8-B7FF-ACB40FFE241B}" srcId="{F3BCA631-C38B-435D-9C2A-EB289D257D62}" destId="{A6F6B991-9110-4795-89D9-35D6F41F5916}" srcOrd="2" destOrd="0" parTransId="{0417E36E-BE9A-464E-862C-053D2667C07A}" sibTransId="{8EBBA16F-29C7-42F7-B9DA-D78867347598}"/>
    <dgm:cxn modelId="{8F447E11-79B4-4714-B080-5E99054C6469}" type="presParOf" srcId="{F6398224-148A-4507-8416-A9CE5C176F4C}" destId="{EE0761AD-18E7-4C7A-8F16-B945462D6FD3}" srcOrd="0" destOrd="0" presId="urn:microsoft.com/office/officeart/2005/8/layout/radial4"/>
    <dgm:cxn modelId="{52CBCE1F-BCE3-4023-B781-98B3515949D0}" type="presParOf" srcId="{F6398224-148A-4507-8416-A9CE5C176F4C}" destId="{C4E534B5-7C7E-47D1-9B5F-5FCC93758A0E}" srcOrd="1" destOrd="0" presId="urn:microsoft.com/office/officeart/2005/8/layout/radial4"/>
    <dgm:cxn modelId="{FFCE92BD-5388-4D1F-B2BC-ECF58C0360A1}" type="presParOf" srcId="{F6398224-148A-4507-8416-A9CE5C176F4C}" destId="{83899DBB-F93A-40E2-ABF7-509281A041EA}" srcOrd="2" destOrd="0" presId="urn:microsoft.com/office/officeart/2005/8/layout/radial4"/>
    <dgm:cxn modelId="{FCDF3263-B8F8-4E6F-A752-53D8A16BAD2A}" type="presParOf" srcId="{F6398224-148A-4507-8416-A9CE5C176F4C}" destId="{54D776FE-833E-48F9-8920-1D35CCEE6AB9}" srcOrd="3" destOrd="0" presId="urn:microsoft.com/office/officeart/2005/8/layout/radial4"/>
    <dgm:cxn modelId="{4C771CFF-61AD-42A2-BDF0-9719E551EF8B}" type="presParOf" srcId="{F6398224-148A-4507-8416-A9CE5C176F4C}" destId="{805A602C-8464-44A7-A422-8AC1C6292849}" srcOrd="4" destOrd="0" presId="urn:microsoft.com/office/officeart/2005/8/layout/radial4"/>
    <dgm:cxn modelId="{68DC3A7D-DFBF-47A6-A586-79EEA6C12727}" type="presParOf" srcId="{F6398224-148A-4507-8416-A9CE5C176F4C}" destId="{8838EB02-84FF-4C10-8367-1F9F4C95AA37}" srcOrd="5" destOrd="0" presId="urn:microsoft.com/office/officeart/2005/8/layout/radial4"/>
    <dgm:cxn modelId="{8D5B3580-8620-42FB-ADEC-51E33E04EB4B}" type="presParOf" srcId="{F6398224-148A-4507-8416-A9CE5C176F4C}" destId="{9D8AC9B3-C0FA-4599-9919-9A5CDCFDF1D1}" srcOrd="6" destOrd="0" presId="urn:microsoft.com/office/officeart/2005/8/layout/radial4"/>
  </dgm:cxnLst>
  <dgm:bg>
    <a:effectLst>
      <a:outerShdw blurRad="76200" dist="12700" dir="2700000" sy="-23000" kx="-8004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BD8611-40CF-4E22-B16E-48356DEB4DF1}" type="doc">
      <dgm:prSet loTypeId="urn:microsoft.com/office/officeart/2005/8/layout/process2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44274EE-E163-41BB-8D61-811E80DC6EA3}">
      <dgm:prSet custT="1"/>
      <dgm:spPr/>
      <dgm:t>
        <a:bodyPr/>
        <a:lstStyle/>
        <a:p>
          <a:pPr rtl="0"/>
          <a:r>
            <a:rPr lang="en-US" sz="2800" dirty="0" smtClean="0"/>
            <a:t>Determine Sam’s views of his symptoms</a:t>
          </a:r>
          <a:endParaRPr lang="en-US" sz="2800" dirty="0"/>
        </a:p>
      </dgm:t>
    </dgm:pt>
    <dgm:pt modelId="{9D477A3E-645A-4187-8128-6B4D32152ECF}" type="parTrans" cxnId="{5646EED6-B4A0-4840-BE41-9845FA97FA7C}">
      <dgm:prSet/>
      <dgm:spPr/>
      <dgm:t>
        <a:bodyPr/>
        <a:lstStyle/>
        <a:p>
          <a:endParaRPr lang="en-US" sz="2800"/>
        </a:p>
      </dgm:t>
    </dgm:pt>
    <dgm:pt modelId="{E169CB5C-6EED-4889-A6E8-3B765DE90F03}" type="sibTrans" cxnId="{5646EED6-B4A0-4840-BE41-9845FA97FA7C}">
      <dgm:prSet custT="1"/>
      <dgm:spPr/>
      <dgm:t>
        <a:bodyPr/>
        <a:lstStyle/>
        <a:p>
          <a:endParaRPr lang="en-US" sz="2000"/>
        </a:p>
      </dgm:t>
    </dgm:pt>
    <dgm:pt modelId="{CBAD8D1E-CE0D-485C-A266-F0D2446A8CED}">
      <dgm:prSet custT="1"/>
      <dgm:spPr/>
      <dgm:t>
        <a:bodyPr/>
        <a:lstStyle/>
        <a:p>
          <a:pPr rtl="0"/>
          <a:r>
            <a:rPr lang="en-US" sz="2800" dirty="0" smtClean="0"/>
            <a:t>Present concept of Chronic Multi-Symptom Illness</a:t>
          </a:r>
          <a:endParaRPr lang="en-US" sz="2800" dirty="0"/>
        </a:p>
      </dgm:t>
    </dgm:pt>
    <dgm:pt modelId="{2DA7636B-783E-45CA-AE95-6C2A641F1EBD}" type="parTrans" cxnId="{22D68EF6-C911-4DFF-B0CE-5BF581C8FC7C}">
      <dgm:prSet/>
      <dgm:spPr/>
      <dgm:t>
        <a:bodyPr/>
        <a:lstStyle/>
        <a:p>
          <a:endParaRPr lang="en-US" sz="2800"/>
        </a:p>
      </dgm:t>
    </dgm:pt>
    <dgm:pt modelId="{F15AB0FA-38C2-472A-BCF3-8C95A47DCF33}" type="sibTrans" cxnId="{22D68EF6-C911-4DFF-B0CE-5BF581C8FC7C}">
      <dgm:prSet custT="1"/>
      <dgm:spPr/>
      <dgm:t>
        <a:bodyPr/>
        <a:lstStyle/>
        <a:p>
          <a:endParaRPr lang="en-US" sz="2000"/>
        </a:p>
      </dgm:t>
    </dgm:pt>
    <dgm:pt modelId="{1901CDA6-5D6B-4AF8-9E5D-1901A90A31EE}">
      <dgm:prSet custT="1"/>
      <dgm:spPr/>
      <dgm:t>
        <a:bodyPr/>
        <a:lstStyle/>
        <a:p>
          <a:pPr rtl="0"/>
          <a:r>
            <a:rPr lang="en-US" sz="2800" dirty="0" smtClean="0"/>
            <a:t>Discuss implications of Chronic Multi-Symptoms Illness</a:t>
          </a:r>
          <a:endParaRPr lang="en-US" sz="2800" dirty="0"/>
        </a:p>
      </dgm:t>
    </dgm:pt>
    <dgm:pt modelId="{F108B52A-E2D4-439D-AC68-ACDDC2EC1C56}" type="parTrans" cxnId="{F06BA763-3552-4608-9825-9EEC449FA526}">
      <dgm:prSet/>
      <dgm:spPr/>
      <dgm:t>
        <a:bodyPr/>
        <a:lstStyle/>
        <a:p>
          <a:endParaRPr lang="en-US" sz="2800"/>
        </a:p>
      </dgm:t>
    </dgm:pt>
    <dgm:pt modelId="{1D8A6432-5533-442E-A2C8-1695190F2B83}" type="sibTrans" cxnId="{F06BA763-3552-4608-9825-9EEC449FA526}">
      <dgm:prSet custT="1"/>
      <dgm:spPr/>
      <dgm:t>
        <a:bodyPr/>
        <a:lstStyle/>
        <a:p>
          <a:endParaRPr lang="en-US" sz="2000"/>
        </a:p>
      </dgm:t>
    </dgm:pt>
    <dgm:pt modelId="{D4BD9519-FCE9-4237-A354-00907856C68E}">
      <dgm:prSet custT="1"/>
      <dgm:spPr/>
      <dgm:t>
        <a:bodyPr/>
        <a:lstStyle/>
        <a:p>
          <a:pPr rtl="0"/>
          <a:r>
            <a:rPr lang="en-US" sz="2800" dirty="0" smtClean="0"/>
            <a:t>Discuss goals and management Strategies</a:t>
          </a:r>
          <a:endParaRPr lang="en-US" sz="2800" dirty="0"/>
        </a:p>
      </dgm:t>
    </dgm:pt>
    <dgm:pt modelId="{9F43E33E-D1B8-4C60-A06A-9EF0813CA7BF}" type="parTrans" cxnId="{4579377E-561D-46BD-99C2-10A285A41690}">
      <dgm:prSet/>
      <dgm:spPr/>
      <dgm:t>
        <a:bodyPr/>
        <a:lstStyle/>
        <a:p>
          <a:endParaRPr lang="en-US" sz="2800"/>
        </a:p>
      </dgm:t>
    </dgm:pt>
    <dgm:pt modelId="{8F819F61-78DC-476C-B6FA-D447C3457791}" type="sibTrans" cxnId="{4579377E-561D-46BD-99C2-10A285A41690}">
      <dgm:prSet/>
      <dgm:spPr/>
      <dgm:t>
        <a:bodyPr/>
        <a:lstStyle/>
        <a:p>
          <a:endParaRPr lang="en-US" sz="2800"/>
        </a:p>
      </dgm:t>
    </dgm:pt>
    <dgm:pt modelId="{3E90399E-9B05-4BDB-AABE-31847A200D6B}" type="pres">
      <dgm:prSet presAssocID="{98BD8611-40CF-4E22-B16E-48356DEB4DF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078DA7-9561-4B1A-AF61-A24A12E8F0D0}" type="pres">
      <dgm:prSet presAssocID="{D44274EE-E163-41BB-8D61-811E80DC6EA3}" presName="node" presStyleLbl="node1" presStyleIdx="0" presStyleCnt="4" custScaleX="545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AD38E-474E-4E7C-8831-5F508F381795}" type="pres">
      <dgm:prSet presAssocID="{E169CB5C-6EED-4889-A6E8-3B765DE90F0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E0A03A4-4D5A-4369-BD71-3FB4CD22CCC1}" type="pres">
      <dgm:prSet presAssocID="{E169CB5C-6EED-4889-A6E8-3B765DE90F0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ADD3CC6-38DA-46EB-B61E-BF71F28C7B54}" type="pres">
      <dgm:prSet presAssocID="{CBAD8D1E-CE0D-485C-A266-F0D2446A8CED}" presName="node" presStyleLbl="node1" presStyleIdx="1" presStyleCnt="4" custScaleX="545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4EBE5-99B1-426C-8FA3-9966CFC93CD7}" type="pres">
      <dgm:prSet presAssocID="{F15AB0FA-38C2-472A-BCF3-8C95A47DCF3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8E1FF98-DD36-4534-9D0D-4116BC4C82E5}" type="pres">
      <dgm:prSet presAssocID="{F15AB0FA-38C2-472A-BCF3-8C95A47DCF3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2D9D0DE-AE3C-4539-AC1E-45AC76D38220}" type="pres">
      <dgm:prSet presAssocID="{1901CDA6-5D6B-4AF8-9E5D-1901A90A31EE}" presName="node" presStyleLbl="node1" presStyleIdx="2" presStyleCnt="4" custScaleX="545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878EA-7F7B-4D11-9E17-9BB9C73DFC68}" type="pres">
      <dgm:prSet presAssocID="{1D8A6432-5533-442E-A2C8-1695190F2B8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8329E89-E803-4298-B4CC-B38230B6CA41}" type="pres">
      <dgm:prSet presAssocID="{1D8A6432-5533-442E-A2C8-1695190F2B8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2B36B60-492F-44D5-94F9-AAEC01105EA1}" type="pres">
      <dgm:prSet presAssocID="{D4BD9519-FCE9-4237-A354-00907856C68E}" presName="node" presStyleLbl="node1" presStyleIdx="3" presStyleCnt="4" custScaleX="545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9377E-561D-46BD-99C2-10A285A41690}" srcId="{98BD8611-40CF-4E22-B16E-48356DEB4DF1}" destId="{D4BD9519-FCE9-4237-A354-00907856C68E}" srcOrd="3" destOrd="0" parTransId="{9F43E33E-D1B8-4C60-A06A-9EF0813CA7BF}" sibTransId="{8F819F61-78DC-476C-B6FA-D447C3457791}"/>
    <dgm:cxn modelId="{44BC1851-DABA-4526-B292-5648252ADE7A}" type="presOf" srcId="{D4BD9519-FCE9-4237-A354-00907856C68E}" destId="{A2B36B60-492F-44D5-94F9-AAEC01105EA1}" srcOrd="0" destOrd="0" presId="urn:microsoft.com/office/officeart/2005/8/layout/process2"/>
    <dgm:cxn modelId="{EC2C3138-BEDA-4332-99F3-F3BDD67773E4}" type="presOf" srcId="{E169CB5C-6EED-4889-A6E8-3B765DE90F03}" destId="{BE0A03A4-4D5A-4369-BD71-3FB4CD22CCC1}" srcOrd="1" destOrd="0" presId="urn:microsoft.com/office/officeart/2005/8/layout/process2"/>
    <dgm:cxn modelId="{390F9F80-D091-4B06-AC06-6D98E0BE3ECD}" type="presOf" srcId="{1D8A6432-5533-442E-A2C8-1695190F2B83}" destId="{48329E89-E803-4298-B4CC-B38230B6CA41}" srcOrd="1" destOrd="0" presId="urn:microsoft.com/office/officeart/2005/8/layout/process2"/>
    <dgm:cxn modelId="{425CCDFB-6A7E-436E-9340-7ADF694C7E73}" type="presOf" srcId="{98BD8611-40CF-4E22-B16E-48356DEB4DF1}" destId="{3E90399E-9B05-4BDB-AABE-31847A200D6B}" srcOrd="0" destOrd="0" presId="urn:microsoft.com/office/officeart/2005/8/layout/process2"/>
    <dgm:cxn modelId="{E626AF0C-EB4A-460A-B249-AD341002BC16}" type="presOf" srcId="{CBAD8D1E-CE0D-485C-A266-F0D2446A8CED}" destId="{0ADD3CC6-38DA-46EB-B61E-BF71F28C7B54}" srcOrd="0" destOrd="0" presId="urn:microsoft.com/office/officeart/2005/8/layout/process2"/>
    <dgm:cxn modelId="{ED2FC3BC-3AB8-48BE-9525-2D56B04924E2}" type="presOf" srcId="{F15AB0FA-38C2-472A-BCF3-8C95A47DCF33}" destId="{58E1FF98-DD36-4534-9D0D-4116BC4C82E5}" srcOrd="1" destOrd="0" presId="urn:microsoft.com/office/officeart/2005/8/layout/process2"/>
    <dgm:cxn modelId="{1F31033A-D3F1-4865-AC76-44749D510E87}" type="presOf" srcId="{1901CDA6-5D6B-4AF8-9E5D-1901A90A31EE}" destId="{C2D9D0DE-AE3C-4539-AC1E-45AC76D38220}" srcOrd="0" destOrd="0" presId="urn:microsoft.com/office/officeart/2005/8/layout/process2"/>
    <dgm:cxn modelId="{67DDD678-CB9B-44BA-8AE1-F2147505101B}" type="presOf" srcId="{E169CB5C-6EED-4889-A6E8-3B765DE90F03}" destId="{E8AAD38E-474E-4E7C-8831-5F508F381795}" srcOrd="0" destOrd="0" presId="urn:microsoft.com/office/officeart/2005/8/layout/process2"/>
    <dgm:cxn modelId="{863C504E-6C14-4070-807B-63E34731F64E}" type="presOf" srcId="{1D8A6432-5533-442E-A2C8-1695190F2B83}" destId="{9A2878EA-7F7B-4D11-9E17-9BB9C73DFC68}" srcOrd="0" destOrd="0" presId="urn:microsoft.com/office/officeart/2005/8/layout/process2"/>
    <dgm:cxn modelId="{F06BA763-3552-4608-9825-9EEC449FA526}" srcId="{98BD8611-40CF-4E22-B16E-48356DEB4DF1}" destId="{1901CDA6-5D6B-4AF8-9E5D-1901A90A31EE}" srcOrd="2" destOrd="0" parTransId="{F108B52A-E2D4-439D-AC68-ACDDC2EC1C56}" sibTransId="{1D8A6432-5533-442E-A2C8-1695190F2B83}"/>
    <dgm:cxn modelId="{5646EED6-B4A0-4840-BE41-9845FA97FA7C}" srcId="{98BD8611-40CF-4E22-B16E-48356DEB4DF1}" destId="{D44274EE-E163-41BB-8D61-811E80DC6EA3}" srcOrd="0" destOrd="0" parTransId="{9D477A3E-645A-4187-8128-6B4D32152ECF}" sibTransId="{E169CB5C-6EED-4889-A6E8-3B765DE90F03}"/>
    <dgm:cxn modelId="{7211F703-7688-4CCB-98C1-53EEAFB259DE}" type="presOf" srcId="{D44274EE-E163-41BB-8D61-811E80DC6EA3}" destId="{88078DA7-9561-4B1A-AF61-A24A12E8F0D0}" srcOrd="0" destOrd="0" presId="urn:microsoft.com/office/officeart/2005/8/layout/process2"/>
    <dgm:cxn modelId="{90C9CB55-C4F2-48D2-AA11-46A7D903C02F}" type="presOf" srcId="{F15AB0FA-38C2-472A-BCF3-8C95A47DCF33}" destId="{5AA4EBE5-99B1-426C-8FA3-9966CFC93CD7}" srcOrd="0" destOrd="0" presId="urn:microsoft.com/office/officeart/2005/8/layout/process2"/>
    <dgm:cxn modelId="{22D68EF6-C911-4DFF-B0CE-5BF581C8FC7C}" srcId="{98BD8611-40CF-4E22-B16E-48356DEB4DF1}" destId="{CBAD8D1E-CE0D-485C-A266-F0D2446A8CED}" srcOrd="1" destOrd="0" parTransId="{2DA7636B-783E-45CA-AE95-6C2A641F1EBD}" sibTransId="{F15AB0FA-38C2-472A-BCF3-8C95A47DCF33}"/>
    <dgm:cxn modelId="{4FB270F6-3E83-4072-A9E1-B4614D4AFF62}" type="presParOf" srcId="{3E90399E-9B05-4BDB-AABE-31847A200D6B}" destId="{88078DA7-9561-4B1A-AF61-A24A12E8F0D0}" srcOrd="0" destOrd="0" presId="urn:microsoft.com/office/officeart/2005/8/layout/process2"/>
    <dgm:cxn modelId="{F0E9CAFA-FF5E-4CD6-A884-75C9AF852D18}" type="presParOf" srcId="{3E90399E-9B05-4BDB-AABE-31847A200D6B}" destId="{E8AAD38E-474E-4E7C-8831-5F508F381795}" srcOrd="1" destOrd="0" presId="urn:microsoft.com/office/officeart/2005/8/layout/process2"/>
    <dgm:cxn modelId="{37E0D56C-DC16-4A9C-9193-F1300D2F659E}" type="presParOf" srcId="{E8AAD38E-474E-4E7C-8831-5F508F381795}" destId="{BE0A03A4-4D5A-4369-BD71-3FB4CD22CCC1}" srcOrd="0" destOrd="0" presId="urn:microsoft.com/office/officeart/2005/8/layout/process2"/>
    <dgm:cxn modelId="{FE08AAA5-A186-4E07-83F6-0942751F7FF0}" type="presParOf" srcId="{3E90399E-9B05-4BDB-AABE-31847A200D6B}" destId="{0ADD3CC6-38DA-46EB-B61E-BF71F28C7B54}" srcOrd="2" destOrd="0" presId="urn:microsoft.com/office/officeart/2005/8/layout/process2"/>
    <dgm:cxn modelId="{3585A736-FFFF-4089-BDB1-5A1D633A82E6}" type="presParOf" srcId="{3E90399E-9B05-4BDB-AABE-31847A200D6B}" destId="{5AA4EBE5-99B1-426C-8FA3-9966CFC93CD7}" srcOrd="3" destOrd="0" presId="urn:microsoft.com/office/officeart/2005/8/layout/process2"/>
    <dgm:cxn modelId="{DFA1B7C0-2FAD-4D13-9C90-E05151D14966}" type="presParOf" srcId="{5AA4EBE5-99B1-426C-8FA3-9966CFC93CD7}" destId="{58E1FF98-DD36-4534-9D0D-4116BC4C82E5}" srcOrd="0" destOrd="0" presId="urn:microsoft.com/office/officeart/2005/8/layout/process2"/>
    <dgm:cxn modelId="{12AF4FA9-4A1F-4C69-9527-34101C0286DF}" type="presParOf" srcId="{3E90399E-9B05-4BDB-AABE-31847A200D6B}" destId="{C2D9D0DE-AE3C-4539-AC1E-45AC76D38220}" srcOrd="4" destOrd="0" presId="urn:microsoft.com/office/officeart/2005/8/layout/process2"/>
    <dgm:cxn modelId="{FE6F32D9-6FD6-45E6-B8C3-D89DA9CD20B2}" type="presParOf" srcId="{3E90399E-9B05-4BDB-AABE-31847A200D6B}" destId="{9A2878EA-7F7B-4D11-9E17-9BB9C73DFC68}" srcOrd="5" destOrd="0" presId="urn:microsoft.com/office/officeart/2005/8/layout/process2"/>
    <dgm:cxn modelId="{7D298566-AABF-46F2-B9D1-C0B7A70BFA3E}" type="presParOf" srcId="{9A2878EA-7F7B-4D11-9E17-9BB9C73DFC68}" destId="{48329E89-E803-4298-B4CC-B38230B6CA41}" srcOrd="0" destOrd="0" presId="urn:microsoft.com/office/officeart/2005/8/layout/process2"/>
    <dgm:cxn modelId="{CACFF6CB-0055-4616-8A78-88926210DD42}" type="presParOf" srcId="{3E90399E-9B05-4BDB-AABE-31847A200D6B}" destId="{A2B36B60-492F-44D5-94F9-AAEC01105EA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0DE7AD-7F47-41C6-9C6E-BB34934C5400}">
      <dsp:nvSpPr>
        <dsp:cNvPr id="0" name=""/>
        <dsp:cNvSpPr/>
      </dsp:nvSpPr>
      <dsp:spPr>
        <a:xfrm>
          <a:off x="0" y="44886"/>
          <a:ext cx="8229600" cy="8365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Understand diagnosis of Chronic Multi-Symptom Illness. </a:t>
          </a:r>
          <a:endParaRPr lang="en-US" sz="2200" kern="1200" dirty="0"/>
        </a:p>
      </dsp:txBody>
      <dsp:txXfrm>
        <a:off x="0" y="44886"/>
        <a:ext cx="8229600" cy="836550"/>
      </dsp:txXfrm>
    </dsp:sp>
    <dsp:sp modelId="{9A427107-91A0-4B19-9216-A92B8875FFCA}">
      <dsp:nvSpPr>
        <dsp:cNvPr id="0" name=""/>
        <dsp:cNvSpPr/>
      </dsp:nvSpPr>
      <dsp:spPr>
        <a:xfrm>
          <a:off x="0" y="944796"/>
          <a:ext cx="8229600" cy="836550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Understand importance of investigating Chronic Multi-Symptom Illness in Veteran population.</a:t>
          </a:r>
          <a:endParaRPr lang="en-US" sz="2200" kern="1200" dirty="0"/>
        </a:p>
      </dsp:txBody>
      <dsp:txXfrm>
        <a:off x="0" y="944796"/>
        <a:ext cx="8229600" cy="836550"/>
      </dsp:txXfrm>
    </dsp:sp>
    <dsp:sp modelId="{823D7FBC-4641-4578-B012-8CAFEF6581D2}">
      <dsp:nvSpPr>
        <dsp:cNvPr id="0" name=""/>
        <dsp:cNvSpPr/>
      </dsp:nvSpPr>
      <dsp:spPr>
        <a:xfrm>
          <a:off x="0" y="1844706"/>
          <a:ext cx="8229600" cy="83655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Understand studies on the prevalence of Chronic Multi-Symptom Illness among OEF/OIF/OND Veterans.</a:t>
          </a:r>
          <a:endParaRPr lang="en-US" sz="2200" kern="1200" dirty="0"/>
        </a:p>
      </dsp:txBody>
      <dsp:txXfrm>
        <a:off x="0" y="1844706"/>
        <a:ext cx="8229600" cy="836550"/>
      </dsp:txXfrm>
    </dsp:sp>
    <dsp:sp modelId="{1B65FF75-4D24-4960-8F65-8C9C66DF34A2}">
      <dsp:nvSpPr>
        <dsp:cNvPr id="0" name=""/>
        <dsp:cNvSpPr/>
      </dsp:nvSpPr>
      <dsp:spPr>
        <a:xfrm>
          <a:off x="0" y="2744616"/>
          <a:ext cx="8229600" cy="836550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Understand the impact of Chronic Multi-Symptom Illness among OEF/OIF/OND Veterans.</a:t>
          </a:r>
          <a:endParaRPr lang="en-US" sz="2200" kern="1200" dirty="0"/>
        </a:p>
      </dsp:txBody>
      <dsp:txXfrm>
        <a:off x="0" y="2744616"/>
        <a:ext cx="8229600" cy="836550"/>
      </dsp:txXfrm>
    </dsp:sp>
    <dsp:sp modelId="{CA584B2A-F049-4B89-BC5E-BB2026338DD5}">
      <dsp:nvSpPr>
        <dsp:cNvPr id="0" name=""/>
        <dsp:cNvSpPr/>
      </dsp:nvSpPr>
      <dsp:spPr>
        <a:xfrm>
          <a:off x="0" y="3644526"/>
          <a:ext cx="8229600" cy="83655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Understand and apply assessment strategies. </a:t>
          </a:r>
          <a:endParaRPr lang="en-US" sz="2200" kern="1200" dirty="0"/>
        </a:p>
      </dsp:txBody>
      <dsp:txXfrm>
        <a:off x="0" y="3644526"/>
        <a:ext cx="8229600" cy="8365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2AB192-059E-4AE4-B61B-E215C613F05F}">
      <dsp:nvSpPr>
        <dsp:cNvPr id="0" name=""/>
        <dsp:cNvSpPr/>
      </dsp:nvSpPr>
      <dsp:spPr>
        <a:xfrm>
          <a:off x="0" y="422751"/>
          <a:ext cx="82295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Veterans with CMI need personalized patient centered care.</a:t>
          </a:r>
          <a:endParaRPr lang="en-US" sz="2300" kern="1200" dirty="0"/>
        </a:p>
      </dsp:txBody>
      <dsp:txXfrm>
        <a:off x="0" y="422751"/>
        <a:ext cx="8229599" cy="538200"/>
      </dsp:txXfrm>
    </dsp:sp>
    <dsp:sp modelId="{DB7CD40A-01B9-427C-A83B-256156F85F61}">
      <dsp:nvSpPr>
        <dsp:cNvPr id="0" name=""/>
        <dsp:cNvSpPr/>
      </dsp:nvSpPr>
      <dsp:spPr>
        <a:xfrm>
          <a:off x="0" y="1027191"/>
          <a:ext cx="82295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This can be achieved through</a:t>
          </a:r>
          <a:endParaRPr lang="en-US" sz="2300" kern="1200" dirty="0"/>
        </a:p>
      </dsp:txBody>
      <dsp:txXfrm>
        <a:off x="0" y="1027191"/>
        <a:ext cx="8229599" cy="538200"/>
      </dsp:txXfrm>
    </dsp:sp>
    <dsp:sp modelId="{D8C04463-ADCD-436C-AB29-8D3C09E95C3B}">
      <dsp:nvSpPr>
        <dsp:cNvPr id="0" name=""/>
        <dsp:cNvSpPr/>
      </dsp:nvSpPr>
      <dsp:spPr>
        <a:xfrm>
          <a:off x="0" y="1565391"/>
          <a:ext cx="8229599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Communication,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Understanding, and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Shared illness beliefs. </a:t>
          </a:r>
          <a:endParaRPr lang="en-US" sz="1800" kern="1200" dirty="0"/>
        </a:p>
      </dsp:txBody>
      <dsp:txXfrm>
        <a:off x="0" y="1565391"/>
        <a:ext cx="8229599" cy="880785"/>
      </dsp:txXfrm>
    </dsp:sp>
    <dsp:sp modelId="{AEE9AFCA-D076-4602-A786-9F3D667698F3}">
      <dsp:nvSpPr>
        <dsp:cNvPr id="0" name=""/>
        <dsp:cNvSpPr/>
      </dsp:nvSpPr>
      <dsp:spPr>
        <a:xfrm>
          <a:off x="0" y="2446176"/>
          <a:ext cx="822959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Providers can promote shared illness beliefs through </a:t>
          </a:r>
          <a:endParaRPr lang="en-US" sz="2300" kern="1200" dirty="0"/>
        </a:p>
      </dsp:txBody>
      <dsp:txXfrm>
        <a:off x="0" y="2446176"/>
        <a:ext cx="8229599" cy="538200"/>
      </dsp:txXfrm>
    </dsp:sp>
    <dsp:sp modelId="{C9EB14C4-361A-45B4-AAF5-68D5A35ACD64}">
      <dsp:nvSpPr>
        <dsp:cNvPr id="0" name=""/>
        <dsp:cNvSpPr/>
      </dsp:nvSpPr>
      <dsp:spPr>
        <a:xfrm>
          <a:off x="0" y="2984376"/>
          <a:ext cx="8229599" cy="1118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Listening,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Acknowledging that the symptoms of Chronic Multi-symptom Illness are real-despite our not understanding the cause, and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Developing shared goals. </a:t>
          </a:r>
          <a:endParaRPr lang="en-US" sz="1800" kern="1200" dirty="0"/>
        </a:p>
      </dsp:txBody>
      <dsp:txXfrm>
        <a:off x="0" y="2984376"/>
        <a:ext cx="8229599" cy="111883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35627-4603-4F02-B1B0-18653725A741}">
      <dsp:nvSpPr>
        <dsp:cNvPr id="0" name=""/>
        <dsp:cNvSpPr/>
      </dsp:nvSpPr>
      <dsp:spPr>
        <a:xfrm>
          <a:off x="0" y="61401"/>
          <a:ext cx="8229599" cy="1042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CMI is a significant problem in OEF/OIF/OND Veterans.</a:t>
          </a:r>
          <a:endParaRPr lang="en-US" sz="2700" kern="1200" dirty="0"/>
        </a:p>
      </dsp:txBody>
      <dsp:txXfrm>
        <a:off x="0" y="61401"/>
        <a:ext cx="8229599" cy="1042469"/>
      </dsp:txXfrm>
    </dsp:sp>
    <dsp:sp modelId="{6D54ACD1-6FCF-4BA8-BB88-19DF7CF6AEFB}">
      <dsp:nvSpPr>
        <dsp:cNvPr id="0" name=""/>
        <dsp:cNvSpPr/>
      </dsp:nvSpPr>
      <dsp:spPr>
        <a:xfrm>
          <a:off x="0" y="1181631"/>
          <a:ext cx="8229599" cy="1042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CMI causes significant functional difficulties.</a:t>
          </a:r>
          <a:endParaRPr lang="en-US" sz="2700" kern="1200" dirty="0"/>
        </a:p>
      </dsp:txBody>
      <dsp:txXfrm>
        <a:off x="0" y="1181631"/>
        <a:ext cx="8229599" cy="1042469"/>
      </dsp:txXfrm>
    </dsp:sp>
    <dsp:sp modelId="{48F46060-9351-47C2-88EB-28EF3A94BC1F}">
      <dsp:nvSpPr>
        <dsp:cNvPr id="0" name=""/>
        <dsp:cNvSpPr/>
      </dsp:nvSpPr>
      <dsp:spPr>
        <a:xfrm>
          <a:off x="0" y="2301861"/>
          <a:ext cx="8229599" cy="1042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OEF/OIF/OND Veterans should be assessed for CMI. </a:t>
          </a:r>
          <a:endParaRPr lang="en-US" sz="2700" kern="1200" dirty="0"/>
        </a:p>
      </dsp:txBody>
      <dsp:txXfrm>
        <a:off x="0" y="2301861"/>
        <a:ext cx="8229599" cy="1042469"/>
      </dsp:txXfrm>
    </dsp:sp>
    <dsp:sp modelId="{57384D80-5426-4B84-94E3-B9DF8DCDCAF6}">
      <dsp:nvSpPr>
        <dsp:cNvPr id="0" name=""/>
        <dsp:cNvSpPr/>
      </dsp:nvSpPr>
      <dsp:spPr>
        <a:xfrm>
          <a:off x="0" y="3422091"/>
          <a:ext cx="8229599" cy="1042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Veterans with CMI need personalized patient centered care.</a:t>
          </a:r>
          <a:endParaRPr lang="en-US" sz="2700" kern="1200" dirty="0"/>
        </a:p>
      </dsp:txBody>
      <dsp:txXfrm>
        <a:off x="0" y="3422091"/>
        <a:ext cx="8229599" cy="10424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35627-4603-4F02-B1B0-18653725A741}">
      <dsp:nvSpPr>
        <dsp:cNvPr id="0" name=""/>
        <dsp:cNvSpPr/>
      </dsp:nvSpPr>
      <dsp:spPr>
        <a:xfrm>
          <a:off x="0" y="61401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CMI is a significant problem in OEF/OIF/OND Veterans.</a:t>
          </a:r>
          <a:endParaRPr lang="en-US" sz="2700" kern="1200" dirty="0"/>
        </a:p>
      </dsp:txBody>
      <dsp:txXfrm>
        <a:off x="0" y="61401"/>
        <a:ext cx="8229600" cy="1042470"/>
      </dsp:txXfrm>
    </dsp:sp>
    <dsp:sp modelId="{6D54ACD1-6FCF-4BA8-BB88-19DF7CF6AEFB}">
      <dsp:nvSpPr>
        <dsp:cNvPr id="0" name=""/>
        <dsp:cNvSpPr/>
      </dsp:nvSpPr>
      <dsp:spPr>
        <a:xfrm>
          <a:off x="0" y="1181631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CMI causes significant functional difficulties.</a:t>
          </a:r>
          <a:endParaRPr lang="en-US" sz="2700" kern="1200" dirty="0"/>
        </a:p>
      </dsp:txBody>
      <dsp:txXfrm>
        <a:off x="0" y="1181631"/>
        <a:ext cx="8229600" cy="1042470"/>
      </dsp:txXfrm>
    </dsp:sp>
    <dsp:sp modelId="{48F46060-9351-47C2-88EB-28EF3A94BC1F}">
      <dsp:nvSpPr>
        <dsp:cNvPr id="0" name=""/>
        <dsp:cNvSpPr/>
      </dsp:nvSpPr>
      <dsp:spPr>
        <a:xfrm>
          <a:off x="0" y="2301861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OEF/OIF/OND Veterans should be assessed for CMI. </a:t>
          </a:r>
          <a:endParaRPr lang="en-US" sz="2700" kern="1200" dirty="0"/>
        </a:p>
      </dsp:txBody>
      <dsp:txXfrm>
        <a:off x="0" y="2301861"/>
        <a:ext cx="8229600" cy="1042470"/>
      </dsp:txXfrm>
    </dsp:sp>
    <dsp:sp modelId="{57384D80-5426-4B84-94E3-B9DF8DCDCAF6}">
      <dsp:nvSpPr>
        <dsp:cNvPr id="0" name=""/>
        <dsp:cNvSpPr/>
      </dsp:nvSpPr>
      <dsp:spPr>
        <a:xfrm>
          <a:off x="0" y="3422091"/>
          <a:ext cx="8229600" cy="10424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Veterans with CMI need personalized patient centered care.</a:t>
          </a:r>
          <a:endParaRPr lang="en-US" sz="2700" kern="1200" dirty="0"/>
        </a:p>
      </dsp:txBody>
      <dsp:txXfrm>
        <a:off x="0" y="3422091"/>
        <a:ext cx="8229600" cy="10424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1118F-FE15-47BC-8A50-F6899EBD5E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Fibromyalgia</a:t>
          </a:r>
          <a:endParaRPr lang="en-US" sz="2100" kern="1200" dirty="0"/>
        </a:p>
      </dsp:txBody>
      <dsp:txXfrm>
        <a:off x="0" y="591343"/>
        <a:ext cx="2571749" cy="1543050"/>
      </dsp:txXfrm>
    </dsp:sp>
    <dsp:sp modelId="{2E5A9747-9BDF-4A07-9E02-869488630CD9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Multiple Chemical Sensitivity</a:t>
          </a:r>
          <a:endParaRPr lang="en-US" sz="2100" kern="1200" dirty="0"/>
        </a:p>
      </dsp:txBody>
      <dsp:txXfrm>
        <a:off x="2828925" y="591343"/>
        <a:ext cx="2571749" cy="1543050"/>
      </dsp:txXfrm>
    </dsp:sp>
    <dsp:sp modelId="{D6AB0368-5FC3-4662-94A5-FDF4A755A4B0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Chronic Fatigue Syndrome</a:t>
          </a:r>
          <a:endParaRPr lang="en-US" sz="2100" kern="1200" dirty="0"/>
        </a:p>
      </dsp:txBody>
      <dsp:txXfrm>
        <a:off x="5657849" y="591343"/>
        <a:ext cx="2571749" cy="1543050"/>
      </dsp:txXfrm>
    </dsp:sp>
    <dsp:sp modelId="{89312BCF-5F9E-46DB-ABA9-E588AD8B01DA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Non-cardiac chest pain</a:t>
          </a:r>
          <a:endParaRPr lang="en-US" sz="2100" kern="1200" dirty="0"/>
        </a:p>
      </dsp:txBody>
      <dsp:txXfrm>
        <a:off x="0" y="2391569"/>
        <a:ext cx="2571749" cy="1543050"/>
      </dsp:txXfrm>
    </dsp:sp>
    <dsp:sp modelId="{88CAFC84-04AE-4182-9134-AC8FAAC8873A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Irritable bowel syndrome</a:t>
          </a:r>
          <a:endParaRPr lang="en-US" sz="2100" kern="1200" dirty="0"/>
        </a:p>
      </dsp:txBody>
      <dsp:txXfrm>
        <a:off x="2828925" y="2391569"/>
        <a:ext cx="2571749" cy="1543050"/>
      </dsp:txXfrm>
    </dsp:sp>
    <dsp:sp modelId="{FEAD30E4-2201-48F6-81BA-D3E18B47A7B8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Temporomandibular</a:t>
          </a:r>
          <a:r>
            <a:rPr lang="en-US" sz="2100" kern="1200" dirty="0" smtClean="0"/>
            <a:t> joint disorder</a:t>
          </a:r>
          <a:endParaRPr lang="en-US" sz="2100" kern="1200" dirty="0"/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47E81-AED7-4D11-B3DA-B9CF42CB553C}">
      <dsp:nvSpPr>
        <dsp:cNvPr id="0" name=""/>
        <dsp:cNvSpPr/>
      </dsp:nvSpPr>
      <dsp:spPr>
        <a:xfrm>
          <a:off x="0" y="45555"/>
          <a:ext cx="8229600" cy="14640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There has been an increased reporting of physical symptoms after every war since the US Civil War </a:t>
          </a:r>
          <a:r>
            <a:rPr lang="en-US" sz="2400" kern="1200" dirty="0" smtClean="0"/>
            <a:t>(</a:t>
          </a:r>
          <a:r>
            <a:rPr lang="en-US" sz="2400" kern="1200" dirty="0" err="1" smtClean="0"/>
            <a:t>Hyams</a:t>
          </a:r>
          <a:r>
            <a:rPr lang="en-US" sz="2400" kern="1200" dirty="0" smtClean="0"/>
            <a:t>, 1996)</a:t>
          </a:r>
          <a:r>
            <a:rPr lang="en-US" sz="3200" kern="1200" dirty="0" smtClean="0"/>
            <a:t>.</a:t>
          </a:r>
          <a:endParaRPr lang="en-US" sz="2900" kern="1200" dirty="0"/>
        </a:p>
      </dsp:txBody>
      <dsp:txXfrm>
        <a:off x="0" y="45555"/>
        <a:ext cx="8229600" cy="1464029"/>
      </dsp:txXfrm>
    </dsp:sp>
    <dsp:sp modelId="{CA7F07A2-EF56-4C1E-B66E-ABC0E8BC8822}">
      <dsp:nvSpPr>
        <dsp:cNvPr id="0" name=""/>
        <dsp:cNvSpPr/>
      </dsp:nvSpPr>
      <dsp:spPr>
        <a:xfrm>
          <a:off x="0" y="1509584"/>
          <a:ext cx="8229600" cy="2712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Fatigue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Shortness of Breath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Headaches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Sleep disturbances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Impaired Concentration</a:t>
          </a:r>
          <a:endParaRPr lang="en-U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Forgetfulness</a:t>
          </a:r>
          <a:endParaRPr lang="en-US" sz="2600" kern="1200" dirty="0"/>
        </a:p>
      </dsp:txBody>
      <dsp:txXfrm>
        <a:off x="0" y="1509584"/>
        <a:ext cx="8229600" cy="27120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A15D6-2499-4765-8BAE-933D561D0365}">
      <dsp:nvSpPr>
        <dsp:cNvPr id="0" name=""/>
        <dsp:cNvSpPr/>
      </dsp:nvSpPr>
      <dsp:spPr>
        <a:xfrm>
          <a:off x="2480842" y="147232"/>
          <a:ext cx="2443559" cy="24435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2.9%</a:t>
          </a:r>
          <a:endParaRPr lang="en-US" sz="1200" b="1" kern="1200" dirty="0"/>
        </a:p>
      </dsp:txBody>
      <dsp:txXfrm>
        <a:off x="2806650" y="574855"/>
        <a:ext cx="1791943" cy="1099601"/>
      </dsp:txXfrm>
    </dsp:sp>
    <dsp:sp modelId="{FE48FBF4-5EB7-448E-8BCB-A103974A9D3C}">
      <dsp:nvSpPr>
        <dsp:cNvPr id="0" name=""/>
        <dsp:cNvSpPr/>
      </dsp:nvSpPr>
      <dsp:spPr>
        <a:xfrm>
          <a:off x="3245415" y="1066792"/>
          <a:ext cx="2443559" cy="2443559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5.3%</a:t>
          </a:r>
        </a:p>
      </dsp:txBody>
      <dsp:txXfrm>
        <a:off x="3992737" y="1698045"/>
        <a:ext cx="1466135" cy="1343957"/>
      </dsp:txXfrm>
    </dsp:sp>
    <dsp:sp modelId="{B96D55ED-E1A0-4D7B-988A-FF4209068757}">
      <dsp:nvSpPr>
        <dsp:cNvPr id="0" name=""/>
        <dsp:cNvSpPr/>
      </dsp:nvSpPr>
      <dsp:spPr>
        <a:xfrm>
          <a:off x="1721424" y="1066792"/>
          <a:ext cx="2443559" cy="244355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10.3%</a:t>
          </a:r>
        </a:p>
      </dsp:txBody>
      <dsp:txXfrm>
        <a:off x="1951526" y="1698045"/>
        <a:ext cx="1466135" cy="13439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832FD-C781-42E2-9E88-26F540D7DC67}">
      <dsp:nvSpPr>
        <dsp:cNvPr id="0" name=""/>
        <dsp:cNvSpPr/>
      </dsp:nvSpPr>
      <dsp:spPr>
        <a:xfrm>
          <a:off x="3139933" y="228589"/>
          <a:ext cx="1949733" cy="194973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Patient</a:t>
          </a:r>
          <a:endParaRPr lang="en-US" sz="2100" kern="1200" dirty="0"/>
        </a:p>
      </dsp:txBody>
      <dsp:txXfrm>
        <a:off x="3399897" y="569792"/>
        <a:ext cx="1429804" cy="877380"/>
      </dsp:txXfrm>
    </dsp:sp>
    <dsp:sp modelId="{27231EA3-89D6-40D2-9FA8-EDDE5ADFFF19}">
      <dsp:nvSpPr>
        <dsp:cNvPr id="0" name=""/>
        <dsp:cNvSpPr/>
      </dsp:nvSpPr>
      <dsp:spPr>
        <a:xfrm>
          <a:off x="4374876" y="2393655"/>
          <a:ext cx="1949733" cy="1949733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Physician</a:t>
          </a:r>
          <a:endParaRPr lang="en-US" sz="2100" kern="1200" dirty="0"/>
        </a:p>
      </dsp:txBody>
      <dsp:txXfrm>
        <a:off x="4971169" y="2897336"/>
        <a:ext cx="1169840" cy="1072353"/>
      </dsp:txXfrm>
    </dsp:sp>
    <dsp:sp modelId="{58537E03-AFD0-47FE-945F-B0F962107702}">
      <dsp:nvSpPr>
        <dsp:cNvPr id="0" name=""/>
        <dsp:cNvSpPr/>
      </dsp:nvSpPr>
      <dsp:spPr>
        <a:xfrm>
          <a:off x="1904989" y="2393655"/>
          <a:ext cx="1949733" cy="194973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Mental Health Provider</a:t>
          </a:r>
          <a:endParaRPr lang="en-US" sz="2100" kern="1200" dirty="0"/>
        </a:p>
      </dsp:txBody>
      <dsp:txXfrm>
        <a:off x="2088589" y="2897336"/>
        <a:ext cx="1169840" cy="10723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832FD-C781-42E2-9E88-26F540D7DC67}">
      <dsp:nvSpPr>
        <dsp:cNvPr id="0" name=""/>
        <dsp:cNvSpPr/>
      </dsp:nvSpPr>
      <dsp:spPr>
        <a:xfrm>
          <a:off x="3124197" y="304791"/>
          <a:ext cx="2006404" cy="20064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Patient</a:t>
          </a:r>
          <a:endParaRPr lang="en-US" sz="2200" kern="1200" dirty="0"/>
        </a:p>
      </dsp:txBody>
      <dsp:txXfrm>
        <a:off x="3391718" y="655912"/>
        <a:ext cx="1471363" cy="902882"/>
      </dsp:txXfrm>
    </dsp:sp>
    <dsp:sp modelId="{27231EA3-89D6-40D2-9FA8-EDDE5ADFFF19}">
      <dsp:nvSpPr>
        <dsp:cNvPr id="0" name=""/>
        <dsp:cNvSpPr/>
      </dsp:nvSpPr>
      <dsp:spPr>
        <a:xfrm>
          <a:off x="3581401" y="1219208"/>
          <a:ext cx="2006404" cy="2006404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Physician</a:t>
          </a:r>
          <a:endParaRPr lang="en-US" sz="2200" kern="1200" dirty="0"/>
        </a:p>
      </dsp:txBody>
      <dsp:txXfrm>
        <a:off x="4195027" y="1737529"/>
        <a:ext cx="1203842" cy="1103522"/>
      </dsp:txXfrm>
    </dsp:sp>
    <dsp:sp modelId="{58537E03-AFD0-47FE-945F-B0F962107702}">
      <dsp:nvSpPr>
        <dsp:cNvPr id="0" name=""/>
        <dsp:cNvSpPr/>
      </dsp:nvSpPr>
      <dsp:spPr>
        <a:xfrm>
          <a:off x="2743193" y="1219208"/>
          <a:ext cx="2006404" cy="200640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Mental Health Provider</a:t>
          </a:r>
          <a:endParaRPr lang="en-US" sz="2200" kern="1200" dirty="0"/>
        </a:p>
      </dsp:txBody>
      <dsp:txXfrm>
        <a:off x="2932129" y="1737529"/>
        <a:ext cx="1203842" cy="110352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0761AD-18E7-4C7A-8F16-B945462D6FD3}">
      <dsp:nvSpPr>
        <dsp:cNvPr id="0" name=""/>
        <dsp:cNvSpPr/>
      </dsp:nvSpPr>
      <dsp:spPr>
        <a:xfrm>
          <a:off x="3141593" y="2319557"/>
          <a:ext cx="1946412" cy="1946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Physical Symptoms</a:t>
          </a:r>
          <a:endParaRPr lang="en-US" sz="2200" kern="1200" dirty="0"/>
        </a:p>
      </dsp:txBody>
      <dsp:txXfrm>
        <a:off x="3141593" y="2319557"/>
        <a:ext cx="1946412" cy="1946412"/>
      </dsp:txXfrm>
    </dsp:sp>
    <dsp:sp modelId="{C4E534B5-7C7E-47D1-9B5F-5FCC93758A0E}">
      <dsp:nvSpPr>
        <dsp:cNvPr id="0" name=""/>
        <dsp:cNvSpPr/>
      </dsp:nvSpPr>
      <dsp:spPr>
        <a:xfrm rot="12900000">
          <a:off x="1889508" y="1979540"/>
          <a:ext cx="1491862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899DBB-F93A-40E2-ABF7-509281A041EA}">
      <dsp:nvSpPr>
        <dsp:cNvPr id="0" name=""/>
        <dsp:cNvSpPr/>
      </dsp:nvSpPr>
      <dsp:spPr>
        <a:xfrm>
          <a:off x="1099862" y="1089418"/>
          <a:ext cx="1849092" cy="14792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Stress</a:t>
          </a:r>
          <a:endParaRPr lang="en-US" sz="2500" kern="1200" dirty="0"/>
        </a:p>
      </dsp:txBody>
      <dsp:txXfrm>
        <a:off x="1099862" y="1089418"/>
        <a:ext cx="1849092" cy="1479273"/>
      </dsp:txXfrm>
    </dsp:sp>
    <dsp:sp modelId="{54D776FE-833E-48F9-8920-1D35CCEE6AB9}">
      <dsp:nvSpPr>
        <dsp:cNvPr id="0" name=""/>
        <dsp:cNvSpPr/>
      </dsp:nvSpPr>
      <dsp:spPr>
        <a:xfrm rot="16200000">
          <a:off x="3368868" y="1209434"/>
          <a:ext cx="1491862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5A602C-8464-44A7-A422-8AC1C6292849}">
      <dsp:nvSpPr>
        <dsp:cNvPr id="0" name=""/>
        <dsp:cNvSpPr/>
      </dsp:nvSpPr>
      <dsp:spPr>
        <a:xfrm>
          <a:off x="3190253" y="1229"/>
          <a:ext cx="1849092" cy="147927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Depression</a:t>
          </a:r>
          <a:endParaRPr lang="en-US" sz="2500" kern="1200" dirty="0"/>
        </a:p>
      </dsp:txBody>
      <dsp:txXfrm>
        <a:off x="3190253" y="1229"/>
        <a:ext cx="1849092" cy="1479273"/>
      </dsp:txXfrm>
    </dsp:sp>
    <dsp:sp modelId="{8838EB02-84FF-4C10-8367-1F9F4C95AA37}">
      <dsp:nvSpPr>
        <dsp:cNvPr id="0" name=""/>
        <dsp:cNvSpPr/>
      </dsp:nvSpPr>
      <dsp:spPr>
        <a:xfrm rot="19500000">
          <a:off x="4848229" y="1979540"/>
          <a:ext cx="1491862" cy="554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8AC9B3-C0FA-4599-9919-9A5CDCFDF1D1}">
      <dsp:nvSpPr>
        <dsp:cNvPr id="0" name=""/>
        <dsp:cNvSpPr/>
      </dsp:nvSpPr>
      <dsp:spPr>
        <a:xfrm>
          <a:off x="5280645" y="1089418"/>
          <a:ext cx="1849092" cy="147927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PTSD</a:t>
          </a:r>
          <a:endParaRPr lang="en-US" sz="2500" kern="1200" dirty="0"/>
        </a:p>
      </dsp:txBody>
      <dsp:txXfrm>
        <a:off x="5280645" y="1089418"/>
        <a:ext cx="1849092" cy="147927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78DA7-9561-4B1A-AF61-A24A12E8F0D0}">
      <dsp:nvSpPr>
        <dsp:cNvPr id="0" name=""/>
        <dsp:cNvSpPr/>
      </dsp:nvSpPr>
      <dsp:spPr>
        <a:xfrm>
          <a:off x="0" y="4417"/>
          <a:ext cx="8229599" cy="821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Determine Sam’s views of his symptoms</a:t>
          </a:r>
          <a:endParaRPr lang="en-US" sz="2800" kern="1200" dirty="0"/>
        </a:p>
      </dsp:txBody>
      <dsp:txXfrm>
        <a:off x="0" y="4417"/>
        <a:ext cx="8229599" cy="821295"/>
      </dsp:txXfrm>
    </dsp:sp>
    <dsp:sp modelId="{E8AAD38E-474E-4E7C-8831-5F508F381795}">
      <dsp:nvSpPr>
        <dsp:cNvPr id="0" name=""/>
        <dsp:cNvSpPr/>
      </dsp:nvSpPr>
      <dsp:spPr>
        <a:xfrm rot="5400000">
          <a:off x="3960807" y="846246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3960807" y="846246"/>
        <a:ext cx="307985" cy="369583"/>
      </dsp:txXfrm>
    </dsp:sp>
    <dsp:sp modelId="{0ADD3CC6-38DA-46EB-B61E-BF71F28C7B54}">
      <dsp:nvSpPr>
        <dsp:cNvPr id="0" name=""/>
        <dsp:cNvSpPr/>
      </dsp:nvSpPr>
      <dsp:spPr>
        <a:xfrm>
          <a:off x="0" y="1236361"/>
          <a:ext cx="8229599" cy="821295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concept of Chronic Multi-Symptom Illness</a:t>
          </a:r>
          <a:endParaRPr lang="en-US" sz="2800" kern="1200" dirty="0"/>
        </a:p>
      </dsp:txBody>
      <dsp:txXfrm>
        <a:off x="0" y="1236361"/>
        <a:ext cx="8229599" cy="821295"/>
      </dsp:txXfrm>
    </dsp:sp>
    <dsp:sp modelId="{5AA4EBE5-99B1-426C-8FA3-9966CFC93CD7}">
      <dsp:nvSpPr>
        <dsp:cNvPr id="0" name=""/>
        <dsp:cNvSpPr/>
      </dsp:nvSpPr>
      <dsp:spPr>
        <a:xfrm rot="5400000">
          <a:off x="3960807" y="2078189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3960807" y="2078189"/>
        <a:ext cx="307985" cy="369583"/>
      </dsp:txXfrm>
    </dsp:sp>
    <dsp:sp modelId="{C2D9D0DE-AE3C-4539-AC1E-45AC76D38220}">
      <dsp:nvSpPr>
        <dsp:cNvPr id="0" name=""/>
        <dsp:cNvSpPr/>
      </dsp:nvSpPr>
      <dsp:spPr>
        <a:xfrm>
          <a:off x="0" y="2468305"/>
          <a:ext cx="8229599" cy="821295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Discuss implications of Chronic Multi-Symptoms Illness</a:t>
          </a:r>
          <a:endParaRPr lang="en-US" sz="2800" kern="1200" dirty="0"/>
        </a:p>
      </dsp:txBody>
      <dsp:txXfrm>
        <a:off x="0" y="2468305"/>
        <a:ext cx="8229599" cy="821295"/>
      </dsp:txXfrm>
    </dsp:sp>
    <dsp:sp modelId="{9A2878EA-7F7B-4D11-9E17-9BB9C73DFC68}">
      <dsp:nvSpPr>
        <dsp:cNvPr id="0" name=""/>
        <dsp:cNvSpPr/>
      </dsp:nvSpPr>
      <dsp:spPr>
        <a:xfrm rot="5400000">
          <a:off x="3960807" y="3310133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5400000">
        <a:off x="3960807" y="3310133"/>
        <a:ext cx="307985" cy="369583"/>
      </dsp:txXfrm>
    </dsp:sp>
    <dsp:sp modelId="{A2B36B60-492F-44D5-94F9-AAEC01105EA1}">
      <dsp:nvSpPr>
        <dsp:cNvPr id="0" name=""/>
        <dsp:cNvSpPr/>
      </dsp:nvSpPr>
      <dsp:spPr>
        <a:xfrm>
          <a:off x="0" y="3700249"/>
          <a:ext cx="8229599" cy="821295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Discuss goals and management Strategies</a:t>
          </a:r>
          <a:endParaRPr lang="en-US" sz="2800" kern="1200" dirty="0"/>
        </a:p>
      </dsp:txBody>
      <dsp:txXfrm>
        <a:off x="0" y="3700249"/>
        <a:ext cx="8229599" cy="821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37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120" y="0"/>
            <a:ext cx="2971336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337" y="4416342"/>
            <a:ext cx="5487326" cy="418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30"/>
            <a:ext cx="2971337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120" y="8829530"/>
            <a:ext cx="2971336" cy="46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10FD62-91F7-48CF-BC45-B44EA54970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CF2E46-AC65-4CF6-B4AA-AD7C22F8EF3B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54DEF-E173-4F90-B6DF-84504C48C637}" type="slidenum">
              <a:rPr lang="en-US"/>
              <a:pPr/>
              <a:t>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00135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FD62-91F7-48CF-BC45-B44EA54970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7"/>
          <p:cNvGrpSpPr/>
          <p:nvPr/>
        </p:nvGrpSpPr>
        <p:grpSpPr>
          <a:xfrm>
            <a:off x="-533400" y="-457200"/>
            <a:ext cx="10744200" cy="8077200"/>
            <a:chOff x="-533400" y="-457200"/>
            <a:chExt cx="10744200" cy="8077200"/>
          </a:xfrm>
        </p:grpSpPr>
        <p:grpSp>
          <p:nvGrpSpPr>
            <p:cNvPr id="3" name="Group 197"/>
            <p:cNvGrpSpPr/>
            <p:nvPr/>
          </p:nvGrpSpPr>
          <p:grpSpPr>
            <a:xfrm>
              <a:off x="-533400" y="-457200"/>
              <a:ext cx="10744200" cy="8077200"/>
              <a:chOff x="-533400" y="-457200"/>
              <a:chExt cx="10744200" cy="8077200"/>
            </a:xfrm>
          </p:grpSpPr>
          <p:sp>
            <p:nvSpPr>
              <p:cNvPr id="706" name="Oval 705"/>
              <p:cNvSpPr/>
              <p:nvPr userDrawn="1"/>
            </p:nvSpPr>
            <p:spPr>
              <a:xfrm>
                <a:off x="5867400" y="60960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07" name="Oval 4"/>
              <p:cNvSpPr/>
              <p:nvPr userDrawn="1"/>
            </p:nvSpPr>
            <p:spPr>
              <a:xfrm>
                <a:off x="2057400" y="-457200"/>
                <a:ext cx="5715000" cy="57150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08" name="Oval 707"/>
              <p:cNvSpPr/>
              <p:nvPr userDrawn="1"/>
            </p:nvSpPr>
            <p:spPr>
              <a:xfrm>
                <a:off x="2438400" y="3200400"/>
                <a:ext cx="4419600" cy="44196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09" name="Oval 708"/>
              <p:cNvSpPr/>
              <p:nvPr userDrawn="1"/>
            </p:nvSpPr>
            <p:spPr>
              <a:xfrm>
                <a:off x="6248400" y="2514600"/>
                <a:ext cx="3962400" cy="39624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10" name="Oval 709"/>
              <p:cNvSpPr/>
              <p:nvPr userDrawn="1"/>
            </p:nvSpPr>
            <p:spPr>
              <a:xfrm>
                <a:off x="-533400" y="2362200"/>
                <a:ext cx="4648200" cy="4648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711" name="Oval 710"/>
              <p:cNvSpPr/>
              <p:nvPr userDrawn="1"/>
            </p:nvSpPr>
            <p:spPr>
              <a:xfrm>
                <a:off x="0" y="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6" name="Group 834"/>
            <p:cNvGrpSpPr/>
            <p:nvPr/>
          </p:nvGrpSpPr>
          <p:grpSpPr>
            <a:xfrm>
              <a:off x="0" y="4233335"/>
              <a:ext cx="9186332" cy="2319865"/>
              <a:chOff x="0" y="4233335"/>
              <a:chExt cx="9186332" cy="2319865"/>
            </a:xfrm>
            <a:gradFill>
              <a:gsLst>
                <a:gs pos="50000">
                  <a:schemeClr val="bg1">
                    <a:alpha val="37000"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5400000" scaled="0"/>
            </a:gradFill>
          </p:grpSpPr>
          <p:sp>
            <p:nvSpPr>
              <p:cNvPr id="626" name="5-Point Star 625"/>
              <p:cNvSpPr/>
              <p:nvPr userDrawn="1"/>
            </p:nvSpPr>
            <p:spPr>
              <a:xfrm>
                <a:off x="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5-Point Star 626"/>
              <p:cNvSpPr/>
              <p:nvPr userDrawn="1"/>
            </p:nvSpPr>
            <p:spPr>
              <a:xfrm>
                <a:off x="25649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5-Point Star 627"/>
              <p:cNvSpPr/>
              <p:nvPr userDrawn="1"/>
            </p:nvSpPr>
            <p:spPr>
              <a:xfrm>
                <a:off x="51298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5-Point Star 628"/>
              <p:cNvSpPr/>
              <p:nvPr userDrawn="1"/>
            </p:nvSpPr>
            <p:spPr>
              <a:xfrm>
                <a:off x="76947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5-Point Star 629"/>
              <p:cNvSpPr/>
              <p:nvPr userDrawn="1"/>
            </p:nvSpPr>
            <p:spPr>
              <a:xfrm>
                <a:off x="102596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5-Point Star 630"/>
              <p:cNvSpPr/>
              <p:nvPr userDrawn="1"/>
            </p:nvSpPr>
            <p:spPr>
              <a:xfrm>
                <a:off x="128245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5-Point Star 631"/>
              <p:cNvSpPr/>
              <p:nvPr userDrawn="1"/>
            </p:nvSpPr>
            <p:spPr>
              <a:xfrm>
                <a:off x="153894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5-Point Star 632"/>
              <p:cNvSpPr/>
              <p:nvPr userDrawn="1"/>
            </p:nvSpPr>
            <p:spPr>
              <a:xfrm>
                <a:off x="179543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5-Point Star 633"/>
              <p:cNvSpPr/>
              <p:nvPr userDrawn="1"/>
            </p:nvSpPr>
            <p:spPr>
              <a:xfrm>
                <a:off x="205192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5-Point Star 634"/>
              <p:cNvSpPr/>
              <p:nvPr userDrawn="1"/>
            </p:nvSpPr>
            <p:spPr>
              <a:xfrm>
                <a:off x="230841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5-Point Star 635"/>
              <p:cNvSpPr/>
              <p:nvPr userDrawn="1"/>
            </p:nvSpPr>
            <p:spPr>
              <a:xfrm>
                <a:off x="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5-Point Star 636"/>
              <p:cNvSpPr/>
              <p:nvPr userDrawn="1"/>
            </p:nvSpPr>
            <p:spPr>
              <a:xfrm>
                <a:off x="25649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5-Point Star 637"/>
              <p:cNvSpPr/>
              <p:nvPr userDrawn="1"/>
            </p:nvSpPr>
            <p:spPr>
              <a:xfrm>
                <a:off x="51298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5-Point Star 638"/>
              <p:cNvSpPr/>
              <p:nvPr userDrawn="1"/>
            </p:nvSpPr>
            <p:spPr>
              <a:xfrm>
                <a:off x="76947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5-Point Star 639"/>
              <p:cNvSpPr/>
              <p:nvPr userDrawn="1"/>
            </p:nvSpPr>
            <p:spPr>
              <a:xfrm>
                <a:off x="102596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5-Point Star 640"/>
              <p:cNvSpPr/>
              <p:nvPr userDrawn="1"/>
            </p:nvSpPr>
            <p:spPr>
              <a:xfrm>
                <a:off x="128245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5-Point Star 641"/>
              <p:cNvSpPr/>
              <p:nvPr userDrawn="1"/>
            </p:nvSpPr>
            <p:spPr>
              <a:xfrm>
                <a:off x="153894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5-Point Star 642"/>
              <p:cNvSpPr/>
              <p:nvPr userDrawn="1"/>
            </p:nvSpPr>
            <p:spPr>
              <a:xfrm>
                <a:off x="179543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5-Point Star 643"/>
              <p:cNvSpPr/>
              <p:nvPr userDrawn="1"/>
            </p:nvSpPr>
            <p:spPr>
              <a:xfrm>
                <a:off x="205192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5-Point Star 644"/>
              <p:cNvSpPr/>
              <p:nvPr userDrawn="1"/>
            </p:nvSpPr>
            <p:spPr>
              <a:xfrm>
                <a:off x="230841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5-Point Star 645"/>
              <p:cNvSpPr/>
              <p:nvPr userDrawn="1"/>
            </p:nvSpPr>
            <p:spPr>
              <a:xfrm>
                <a:off x="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5-Point Star 646"/>
              <p:cNvSpPr/>
              <p:nvPr userDrawn="1"/>
            </p:nvSpPr>
            <p:spPr>
              <a:xfrm>
                <a:off x="2564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5-Point Star 647"/>
              <p:cNvSpPr/>
              <p:nvPr userDrawn="1"/>
            </p:nvSpPr>
            <p:spPr>
              <a:xfrm>
                <a:off x="5129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5-Point Star 648"/>
              <p:cNvSpPr/>
              <p:nvPr userDrawn="1"/>
            </p:nvSpPr>
            <p:spPr>
              <a:xfrm>
                <a:off x="7694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5-Point Star 649"/>
              <p:cNvSpPr/>
              <p:nvPr userDrawn="1"/>
            </p:nvSpPr>
            <p:spPr>
              <a:xfrm>
                <a:off x="10259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1" name="5-Point Star 650"/>
              <p:cNvSpPr/>
              <p:nvPr userDrawn="1"/>
            </p:nvSpPr>
            <p:spPr>
              <a:xfrm>
                <a:off x="12824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5-Point Star 651"/>
              <p:cNvSpPr/>
              <p:nvPr userDrawn="1"/>
            </p:nvSpPr>
            <p:spPr>
              <a:xfrm>
                <a:off x="15389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5-Point Star 652"/>
              <p:cNvSpPr/>
              <p:nvPr userDrawn="1"/>
            </p:nvSpPr>
            <p:spPr>
              <a:xfrm>
                <a:off x="17954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5-Point Star 653"/>
              <p:cNvSpPr/>
              <p:nvPr userDrawn="1"/>
            </p:nvSpPr>
            <p:spPr>
              <a:xfrm>
                <a:off x="20519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5-Point Star 654"/>
              <p:cNvSpPr/>
              <p:nvPr userDrawn="1"/>
            </p:nvSpPr>
            <p:spPr>
              <a:xfrm>
                <a:off x="23084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5-Point Star 655"/>
              <p:cNvSpPr/>
              <p:nvPr userDrawn="1"/>
            </p:nvSpPr>
            <p:spPr>
              <a:xfrm>
                <a:off x="25649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5-Point Star 656"/>
              <p:cNvSpPr/>
              <p:nvPr userDrawn="1"/>
            </p:nvSpPr>
            <p:spPr>
              <a:xfrm>
                <a:off x="28213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5-Point Star 657"/>
              <p:cNvSpPr/>
              <p:nvPr userDrawn="1"/>
            </p:nvSpPr>
            <p:spPr>
              <a:xfrm>
                <a:off x="30778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5-Point Star 658"/>
              <p:cNvSpPr/>
              <p:nvPr userDrawn="1"/>
            </p:nvSpPr>
            <p:spPr>
              <a:xfrm>
                <a:off x="33343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5-Point Star 659"/>
              <p:cNvSpPr/>
              <p:nvPr userDrawn="1"/>
            </p:nvSpPr>
            <p:spPr>
              <a:xfrm>
                <a:off x="35908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5-Point Star 660"/>
              <p:cNvSpPr/>
              <p:nvPr userDrawn="1"/>
            </p:nvSpPr>
            <p:spPr>
              <a:xfrm>
                <a:off x="38473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5-Point Star 661"/>
              <p:cNvSpPr/>
              <p:nvPr userDrawn="1"/>
            </p:nvSpPr>
            <p:spPr>
              <a:xfrm>
                <a:off x="41038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5-Point Star 662"/>
              <p:cNvSpPr/>
              <p:nvPr userDrawn="1"/>
            </p:nvSpPr>
            <p:spPr>
              <a:xfrm>
                <a:off x="43603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5-Point Star 663"/>
              <p:cNvSpPr/>
              <p:nvPr userDrawn="1"/>
            </p:nvSpPr>
            <p:spPr>
              <a:xfrm>
                <a:off x="46168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5-Point Star 664"/>
              <p:cNvSpPr/>
              <p:nvPr userDrawn="1"/>
            </p:nvSpPr>
            <p:spPr>
              <a:xfrm>
                <a:off x="48733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5-Point Star 665"/>
              <p:cNvSpPr/>
              <p:nvPr userDrawn="1"/>
            </p:nvSpPr>
            <p:spPr>
              <a:xfrm>
                <a:off x="51298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5-Point Star 666"/>
              <p:cNvSpPr/>
              <p:nvPr userDrawn="1"/>
            </p:nvSpPr>
            <p:spPr>
              <a:xfrm>
                <a:off x="53862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5-Point Star 667"/>
              <p:cNvSpPr/>
              <p:nvPr userDrawn="1"/>
            </p:nvSpPr>
            <p:spPr>
              <a:xfrm>
                <a:off x="56427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5-Point Star 668"/>
              <p:cNvSpPr/>
              <p:nvPr userDrawn="1"/>
            </p:nvSpPr>
            <p:spPr>
              <a:xfrm>
                <a:off x="58992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5-Point Star 669"/>
              <p:cNvSpPr/>
              <p:nvPr userDrawn="1"/>
            </p:nvSpPr>
            <p:spPr>
              <a:xfrm>
                <a:off x="61557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5-Point Star 670"/>
              <p:cNvSpPr/>
              <p:nvPr userDrawn="1"/>
            </p:nvSpPr>
            <p:spPr>
              <a:xfrm>
                <a:off x="64122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5-Point Star 671"/>
              <p:cNvSpPr/>
              <p:nvPr userDrawn="1"/>
            </p:nvSpPr>
            <p:spPr>
              <a:xfrm>
                <a:off x="66687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5-Point Star 672"/>
              <p:cNvSpPr/>
              <p:nvPr userDrawn="1"/>
            </p:nvSpPr>
            <p:spPr>
              <a:xfrm>
                <a:off x="69252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5-Point Star 673"/>
              <p:cNvSpPr/>
              <p:nvPr userDrawn="1"/>
            </p:nvSpPr>
            <p:spPr>
              <a:xfrm>
                <a:off x="71817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5-Point Star 674"/>
              <p:cNvSpPr/>
              <p:nvPr userDrawn="1"/>
            </p:nvSpPr>
            <p:spPr>
              <a:xfrm>
                <a:off x="74382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5-Point Star 675"/>
              <p:cNvSpPr/>
              <p:nvPr userDrawn="1"/>
            </p:nvSpPr>
            <p:spPr>
              <a:xfrm>
                <a:off x="76947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5-Point Star 676"/>
              <p:cNvSpPr/>
              <p:nvPr userDrawn="1"/>
            </p:nvSpPr>
            <p:spPr>
              <a:xfrm>
                <a:off x="79511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5-Point Star 677"/>
              <p:cNvSpPr/>
              <p:nvPr userDrawn="1"/>
            </p:nvSpPr>
            <p:spPr>
              <a:xfrm>
                <a:off x="82076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5-Point Star 678"/>
              <p:cNvSpPr/>
              <p:nvPr userDrawn="1"/>
            </p:nvSpPr>
            <p:spPr>
              <a:xfrm>
                <a:off x="84641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5-Point Star 679"/>
              <p:cNvSpPr/>
              <p:nvPr userDrawn="1"/>
            </p:nvSpPr>
            <p:spPr>
              <a:xfrm>
                <a:off x="8720665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5-Point Star 680"/>
              <p:cNvSpPr/>
              <p:nvPr userDrawn="1"/>
            </p:nvSpPr>
            <p:spPr>
              <a:xfrm>
                <a:off x="8973498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5-Point Star 681"/>
              <p:cNvSpPr/>
              <p:nvPr userDrawn="1"/>
            </p:nvSpPr>
            <p:spPr>
              <a:xfrm>
                <a:off x="820768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5-Point Star 682"/>
              <p:cNvSpPr/>
              <p:nvPr userDrawn="1"/>
            </p:nvSpPr>
            <p:spPr>
              <a:xfrm>
                <a:off x="846417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5-Point Star 683"/>
              <p:cNvSpPr/>
              <p:nvPr userDrawn="1"/>
            </p:nvSpPr>
            <p:spPr>
              <a:xfrm>
                <a:off x="8720665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5-Point Star 684"/>
              <p:cNvSpPr/>
              <p:nvPr userDrawn="1"/>
            </p:nvSpPr>
            <p:spPr>
              <a:xfrm>
                <a:off x="8973498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5-Point Star 685"/>
              <p:cNvSpPr/>
              <p:nvPr userDrawn="1"/>
            </p:nvSpPr>
            <p:spPr>
              <a:xfrm>
                <a:off x="820768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5-Point Star 686"/>
              <p:cNvSpPr/>
              <p:nvPr userDrawn="1"/>
            </p:nvSpPr>
            <p:spPr>
              <a:xfrm>
                <a:off x="846417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5-Point Star 687"/>
              <p:cNvSpPr/>
              <p:nvPr userDrawn="1"/>
            </p:nvSpPr>
            <p:spPr>
              <a:xfrm>
                <a:off x="8720665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5-Point Star 688"/>
              <p:cNvSpPr/>
              <p:nvPr userDrawn="1"/>
            </p:nvSpPr>
            <p:spPr>
              <a:xfrm>
                <a:off x="8973498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5-Point Star 689"/>
              <p:cNvSpPr/>
              <p:nvPr userDrawn="1"/>
            </p:nvSpPr>
            <p:spPr>
              <a:xfrm>
                <a:off x="820768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5-Point Star 690"/>
              <p:cNvSpPr/>
              <p:nvPr userDrawn="1"/>
            </p:nvSpPr>
            <p:spPr>
              <a:xfrm>
                <a:off x="846417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5-Point Star 691"/>
              <p:cNvSpPr/>
              <p:nvPr userDrawn="1"/>
            </p:nvSpPr>
            <p:spPr>
              <a:xfrm>
                <a:off x="8720665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5-Point Star 692"/>
              <p:cNvSpPr/>
              <p:nvPr userDrawn="1"/>
            </p:nvSpPr>
            <p:spPr>
              <a:xfrm>
                <a:off x="8973498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5-Point Star 693"/>
              <p:cNvSpPr/>
              <p:nvPr userDrawn="1"/>
            </p:nvSpPr>
            <p:spPr>
              <a:xfrm>
                <a:off x="820768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5-Point Star 694"/>
              <p:cNvSpPr/>
              <p:nvPr userDrawn="1"/>
            </p:nvSpPr>
            <p:spPr>
              <a:xfrm>
                <a:off x="846417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5-Point Star 695"/>
              <p:cNvSpPr/>
              <p:nvPr userDrawn="1"/>
            </p:nvSpPr>
            <p:spPr>
              <a:xfrm>
                <a:off x="8720665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5-Point Star 696"/>
              <p:cNvSpPr/>
              <p:nvPr userDrawn="1"/>
            </p:nvSpPr>
            <p:spPr>
              <a:xfrm>
                <a:off x="8973498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5-Point Star 697"/>
              <p:cNvSpPr/>
              <p:nvPr userDrawn="1"/>
            </p:nvSpPr>
            <p:spPr>
              <a:xfrm>
                <a:off x="820768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5-Point Star 698"/>
              <p:cNvSpPr/>
              <p:nvPr userDrawn="1"/>
            </p:nvSpPr>
            <p:spPr>
              <a:xfrm>
                <a:off x="846417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5-Point Star 699"/>
              <p:cNvSpPr/>
              <p:nvPr userDrawn="1"/>
            </p:nvSpPr>
            <p:spPr>
              <a:xfrm>
                <a:off x="8720665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5-Point Star 700"/>
              <p:cNvSpPr/>
              <p:nvPr userDrawn="1"/>
            </p:nvSpPr>
            <p:spPr>
              <a:xfrm>
                <a:off x="8973498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5-Point Star 701"/>
              <p:cNvSpPr/>
              <p:nvPr userDrawn="1"/>
            </p:nvSpPr>
            <p:spPr>
              <a:xfrm>
                <a:off x="820768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5-Point Star 702"/>
              <p:cNvSpPr/>
              <p:nvPr userDrawn="1"/>
            </p:nvSpPr>
            <p:spPr>
              <a:xfrm>
                <a:off x="846417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5-Point Star 703"/>
              <p:cNvSpPr/>
              <p:nvPr userDrawn="1"/>
            </p:nvSpPr>
            <p:spPr>
              <a:xfrm>
                <a:off x="8720665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5-Point Star 704"/>
              <p:cNvSpPr/>
              <p:nvPr userDrawn="1"/>
            </p:nvSpPr>
            <p:spPr>
              <a:xfrm>
                <a:off x="8973498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33"/>
            <p:cNvGrpSpPr/>
            <p:nvPr/>
          </p:nvGrpSpPr>
          <p:grpSpPr>
            <a:xfrm>
              <a:off x="-42332" y="0"/>
              <a:ext cx="9186332" cy="974838"/>
              <a:chOff x="-42332" y="0"/>
              <a:chExt cx="9186332" cy="974838"/>
            </a:xfrm>
            <a:gradFill>
              <a:gsLst>
                <a:gs pos="50000">
                  <a:schemeClr val="bg1">
                    <a:alpha val="24000"/>
                  </a:schemeClr>
                </a:gs>
                <a:gs pos="100000">
                  <a:schemeClr val="bg1">
                    <a:alpha val="12000"/>
                  </a:schemeClr>
                </a:gs>
              </a:gsLst>
              <a:lin ang="5400000" scaled="0"/>
            </a:gradFill>
          </p:grpSpPr>
          <p:sp>
            <p:nvSpPr>
              <p:cNvPr id="482" name="5-Point Star 481"/>
              <p:cNvSpPr/>
              <p:nvPr userDrawn="1"/>
            </p:nvSpPr>
            <p:spPr>
              <a:xfrm>
                <a:off x="-42332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5-Point Star 482"/>
              <p:cNvSpPr/>
              <p:nvPr userDrawn="1"/>
            </p:nvSpPr>
            <p:spPr>
              <a:xfrm>
                <a:off x="2141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5-Point Star 483"/>
              <p:cNvSpPr/>
              <p:nvPr userDrawn="1"/>
            </p:nvSpPr>
            <p:spPr>
              <a:xfrm>
                <a:off x="4706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5-Point Star 484"/>
              <p:cNvSpPr/>
              <p:nvPr userDrawn="1"/>
            </p:nvSpPr>
            <p:spPr>
              <a:xfrm>
                <a:off x="7271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5-Point Star 485"/>
              <p:cNvSpPr/>
              <p:nvPr userDrawn="1"/>
            </p:nvSpPr>
            <p:spPr>
              <a:xfrm>
                <a:off x="9836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5-Point Star 486"/>
              <p:cNvSpPr/>
              <p:nvPr userDrawn="1"/>
            </p:nvSpPr>
            <p:spPr>
              <a:xfrm>
                <a:off x="12401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5-Point Star 487"/>
              <p:cNvSpPr/>
              <p:nvPr userDrawn="1"/>
            </p:nvSpPr>
            <p:spPr>
              <a:xfrm>
                <a:off x="14966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5-Point Star 488"/>
              <p:cNvSpPr/>
              <p:nvPr userDrawn="1"/>
            </p:nvSpPr>
            <p:spPr>
              <a:xfrm>
                <a:off x="17530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5-Point Star 489"/>
              <p:cNvSpPr/>
              <p:nvPr userDrawn="1"/>
            </p:nvSpPr>
            <p:spPr>
              <a:xfrm>
                <a:off x="20095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5-Point Star 490"/>
              <p:cNvSpPr/>
              <p:nvPr userDrawn="1"/>
            </p:nvSpPr>
            <p:spPr>
              <a:xfrm>
                <a:off x="22660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5-Point Star 491"/>
              <p:cNvSpPr/>
              <p:nvPr userDrawn="1"/>
            </p:nvSpPr>
            <p:spPr>
              <a:xfrm>
                <a:off x="25225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5-Point Star 492"/>
              <p:cNvSpPr/>
              <p:nvPr userDrawn="1"/>
            </p:nvSpPr>
            <p:spPr>
              <a:xfrm>
                <a:off x="27790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5-Point Star 493"/>
              <p:cNvSpPr/>
              <p:nvPr userDrawn="1"/>
            </p:nvSpPr>
            <p:spPr>
              <a:xfrm>
                <a:off x="30355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5-Point Star 494"/>
              <p:cNvSpPr/>
              <p:nvPr userDrawn="1"/>
            </p:nvSpPr>
            <p:spPr>
              <a:xfrm>
                <a:off x="32920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5-Point Star 495"/>
              <p:cNvSpPr/>
              <p:nvPr userDrawn="1"/>
            </p:nvSpPr>
            <p:spPr>
              <a:xfrm>
                <a:off x="35485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5-Point Star 496"/>
              <p:cNvSpPr/>
              <p:nvPr userDrawn="1"/>
            </p:nvSpPr>
            <p:spPr>
              <a:xfrm>
                <a:off x="38050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5-Point Star 497"/>
              <p:cNvSpPr/>
              <p:nvPr userDrawn="1"/>
            </p:nvSpPr>
            <p:spPr>
              <a:xfrm>
                <a:off x="40615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5-Point Star 498"/>
              <p:cNvSpPr/>
              <p:nvPr userDrawn="1"/>
            </p:nvSpPr>
            <p:spPr>
              <a:xfrm>
                <a:off x="43179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5-Point Star 499"/>
              <p:cNvSpPr/>
              <p:nvPr userDrawn="1"/>
            </p:nvSpPr>
            <p:spPr>
              <a:xfrm>
                <a:off x="45744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5-Point Star 500"/>
              <p:cNvSpPr/>
              <p:nvPr userDrawn="1"/>
            </p:nvSpPr>
            <p:spPr>
              <a:xfrm>
                <a:off x="48309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5-Point Star 501"/>
              <p:cNvSpPr/>
              <p:nvPr userDrawn="1"/>
            </p:nvSpPr>
            <p:spPr>
              <a:xfrm>
                <a:off x="50874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5-Point Star 502"/>
              <p:cNvSpPr/>
              <p:nvPr userDrawn="1"/>
            </p:nvSpPr>
            <p:spPr>
              <a:xfrm>
                <a:off x="53439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5-Point Star 503"/>
              <p:cNvSpPr/>
              <p:nvPr userDrawn="1"/>
            </p:nvSpPr>
            <p:spPr>
              <a:xfrm>
                <a:off x="56004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5-Point Star 504"/>
              <p:cNvSpPr/>
              <p:nvPr userDrawn="1"/>
            </p:nvSpPr>
            <p:spPr>
              <a:xfrm>
                <a:off x="58569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5-Point Star 505"/>
              <p:cNvSpPr/>
              <p:nvPr userDrawn="1"/>
            </p:nvSpPr>
            <p:spPr>
              <a:xfrm>
                <a:off x="61134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5-Point Star 506"/>
              <p:cNvSpPr/>
              <p:nvPr userDrawn="1"/>
            </p:nvSpPr>
            <p:spPr>
              <a:xfrm>
                <a:off x="63699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5-Point Star 507"/>
              <p:cNvSpPr/>
              <p:nvPr userDrawn="1"/>
            </p:nvSpPr>
            <p:spPr>
              <a:xfrm>
                <a:off x="66264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5-Point Star 508"/>
              <p:cNvSpPr/>
              <p:nvPr userDrawn="1"/>
            </p:nvSpPr>
            <p:spPr>
              <a:xfrm>
                <a:off x="68828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5-Point Star 509"/>
              <p:cNvSpPr/>
              <p:nvPr userDrawn="1"/>
            </p:nvSpPr>
            <p:spPr>
              <a:xfrm>
                <a:off x="71393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5-Point Star 510"/>
              <p:cNvSpPr/>
              <p:nvPr userDrawn="1"/>
            </p:nvSpPr>
            <p:spPr>
              <a:xfrm>
                <a:off x="73958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5-Point Star 511"/>
              <p:cNvSpPr/>
              <p:nvPr userDrawn="1"/>
            </p:nvSpPr>
            <p:spPr>
              <a:xfrm>
                <a:off x="76523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5-Point Star 512"/>
              <p:cNvSpPr/>
              <p:nvPr userDrawn="1"/>
            </p:nvSpPr>
            <p:spPr>
              <a:xfrm>
                <a:off x="79088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5-Point Star 513"/>
              <p:cNvSpPr/>
              <p:nvPr userDrawn="1"/>
            </p:nvSpPr>
            <p:spPr>
              <a:xfrm>
                <a:off x="81653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5-Point Star 514"/>
              <p:cNvSpPr/>
              <p:nvPr userDrawn="1"/>
            </p:nvSpPr>
            <p:spPr>
              <a:xfrm>
                <a:off x="84218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5-Point Star 515"/>
              <p:cNvSpPr/>
              <p:nvPr userDrawn="1"/>
            </p:nvSpPr>
            <p:spPr>
              <a:xfrm>
                <a:off x="8678333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5-Point Star 516"/>
              <p:cNvSpPr/>
              <p:nvPr userDrawn="1"/>
            </p:nvSpPr>
            <p:spPr>
              <a:xfrm>
                <a:off x="8931166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5-Point Star 517"/>
              <p:cNvSpPr/>
              <p:nvPr userDrawn="1"/>
            </p:nvSpPr>
            <p:spPr>
              <a:xfrm>
                <a:off x="-42332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5-Point Star 518"/>
              <p:cNvSpPr/>
              <p:nvPr userDrawn="1"/>
            </p:nvSpPr>
            <p:spPr>
              <a:xfrm>
                <a:off x="2141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5-Point Star 519"/>
              <p:cNvSpPr/>
              <p:nvPr userDrawn="1"/>
            </p:nvSpPr>
            <p:spPr>
              <a:xfrm>
                <a:off x="4706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5-Point Star 520"/>
              <p:cNvSpPr/>
              <p:nvPr userDrawn="1"/>
            </p:nvSpPr>
            <p:spPr>
              <a:xfrm>
                <a:off x="7271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5-Point Star 521"/>
              <p:cNvSpPr/>
              <p:nvPr userDrawn="1"/>
            </p:nvSpPr>
            <p:spPr>
              <a:xfrm>
                <a:off x="9836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5-Point Star 522"/>
              <p:cNvSpPr/>
              <p:nvPr userDrawn="1"/>
            </p:nvSpPr>
            <p:spPr>
              <a:xfrm>
                <a:off x="12401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5-Point Star 523"/>
              <p:cNvSpPr/>
              <p:nvPr userDrawn="1"/>
            </p:nvSpPr>
            <p:spPr>
              <a:xfrm>
                <a:off x="14966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5-Point Star 524"/>
              <p:cNvSpPr/>
              <p:nvPr userDrawn="1"/>
            </p:nvSpPr>
            <p:spPr>
              <a:xfrm>
                <a:off x="17530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5-Point Star 525"/>
              <p:cNvSpPr/>
              <p:nvPr userDrawn="1"/>
            </p:nvSpPr>
            <p:spPr>
              <a:xfrm>
                <a:off x="20095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5-Point Star 526"/>
              <p:cNvSpPr/>
              <p:nvPr userDrawn="1"/>
            </p:nvSpPr>
            <p:spPr>
              <a:xfrm>
                <a:off x="22660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5-Point Star 527"/>
              <p:cNvSpPr/>
              <p:nvPr userDrawn="1"/>
            </p:nvSpPr>
            <p:spPr>
              <a:xfrm>
                <a:off x="25225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5-Point Star 528"/>
              <p:cNvSpPr/>
              <p:nvPr userDrawn="1"/>
            </p:nvSpPr>
            <p:spPr>
              <a:xfrm>
                <a:off x="27790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5-Point Star 529"/>
              <p:cNvSpPr/>
              <p:nvPr userDrawn="1"/>
            </p:nvSpPr>
            <p:spPr>
              <a:xfrm>
                <a:off x="30355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5-Point Star 530"/>
              <p:cNvSpPr/>
              <p:nvPr userDrawn="1"/>
            </p:nvSpPr>
            <p:spPr>
              <a:xfrm>
                <a:off x="32920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5-Point Star 531"/>
              <p:cNvSpPr/>
              <p:nvPr userDrawn="1"/>
            </p:nvSpPr>
            <p:spPr>
              <a:xfrm>
                <a:off x="35485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5-Point Star 532"/>
              <p:cNvSpPr/>
              <p:nvPr userDrawn="1"/>
            </p:nvSpPr>
            <p:spPr>
              <a:xfrm>
                <a:off x="38050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5-Point Star 533"/>
              <p:cNvSpPr/>
              <p:nvPr userDrawn="1"/>
            </p:nvSpPr>
            <p:spPr>
              <a:xfrm>
                <a:off x="40615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5-Point Star 534"/>
              <p:cNvSpPr/>
              <p:nvPr userDrawn="1"/>
            </p:nvSpPr>
            <p:spPr>
              <a:xfrm>
                <a:off x="43179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5-Point Star 535"/>
              <p:cNvSpPr/>
              <p:nvPr userDrawn="1"/>
            </p:nvSpPr>
            <p:spPr>
              <a:xfrm>
                <a:off x="45744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5-Point Star 536"/>
              <p:cNvSpPr/>
              <p:nvPr userDrawn="1"/>
            </p:nvSpPr>
            <p:spPr>
              <a:xfrm>
                <a:off x="48309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8" name="5-Point Star 537"/>
              <p:cNvSpPr/>
              <p:nvPr userDrawn="1"/>
            </p:nvSpPr>
            <p:spPr>
              <a:xfrm>
                <a:off x="50874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5-Point Star 538"/>
              <p:cNvSpPr/>
              <p:nvPr userDrawn="1"/>
            </p:nvSpPr>
            <p:spPr>
              <a:xfrm>
                <a:off x="53439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0" name="5-Point Star 539"/>
              <p:cNvSpPr/>
              <p:nvPr userDrawn="1"/>
            </p:nvSpPr>
            <p:spPr>
              <a:xfrm>
                <a:off x="56004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5-Point Star 540"/>
              <p:cNvSpPr/>
              <p:nvPr userDrawn="1"/>
            </p:nvSpPr>
            <p:spPr>
              <a:xfrm>
                <a:off x="58569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5-Point Star 541"/>
              <p:cNvSpPr/>
              <p:nvPr userDrawn="1"/>
            </p:nvSpPr>
            <p:spPr>
              <a:xfrm>
                <a:off x="61134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3" name="5-Point Star 542"/>
              <p:cNvSpPr/>
              <p:nvPr userDrawn="1"/>
            </p:nvSpPr>
            <p:spPr>
              <a:xfrm>
                <a:off x="63699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4" name="5-Point Star 543"/>
              <p:cNvSpPr/>
              <p:nvPr userDrawn="1"/>
            </p:nvSpPr>
            <p:spPr>
              <a:xfrm>
                <a:off x="66264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5-Point Star 544"/>
              <p:cNvSpPr/>
              <p:nvPr userDrawn="1"/>
            </p:nvSpPr>
            <p:spPr>
              <a:xfrm>
                <a:off x="68828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6" name="5-Point Star 545"/>
              <p:cNvSpPr/>
              <p:nvPr userDrawn="1"/>
            </p:nvSpPr>
            <p:spPr>
              <a:xfrm>
                <a:off x="71393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7" name="5-Point Star 546"/>
              <p:cNvSpPr/>
              <p:nvPr userDrawn="1"/>
            </p:nvSpPr>
            <p:spPr>
              <a:xfrm>
                <a:off x="73958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5-Point Star 547"/>
              <p:cNvSpPr/>
              <p:nvPr userDrawn="1"/>
            </p:nvSpPr>
            <p:spPr>
              <a:xfrm>
                <a:off x="76523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9" name="5-Point Star 548"/>
              <p:cNvSpPr/>
              <p:nvPr userDrawn="1"/>
            </p:nvSpPr>
            <p:spPr>
              <a:xfrm>
                <a:off x="79088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0" name="5-Point Star 549"/>
              <p:cNvSpPr/>
              <p:nvPr userDrawn="1"/>
            </p:nvSpPr>
            <p:spPr>
              <a:xfrm>
                <a:off x="81653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5-Point Star 550"/>
              <p:cNvSpPr/>
              <p:nvPr userDrawn="1"/>
            </p:nvSpPr>
            <p:spPr>
              <a:xfrm>
                <a:off x="84218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5-Point Star 551"/>
              <p:cNvSpPr/>
              <p:nvPr userDrawn="1"/>
            </p:nvSpPr>
            <p:spPr>
              <a:xfrm>
                <a:off x="8678333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5-Point Star 552"/>
              <p:cNvSpPr/>
              <p:nvPr userDrawn="1"/>
            </p:nvSpPr>
            <p:spPr>
              <a:xfrm>
                <a:off x="8931166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5-Point Star 553"/>
              <p:cNvSpPr/>
              <p:nvPr userDrawn="1"/>
            </p:nvSpPr>
            <p:spPr>
              <a:xfrm>
                <a:off x="-42332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5-Point Star 554"/>
              <p:cNvSpPr/>
              <p:nvPr userDrawn="1"/>
            </p:nvSpPr>
            <p:spPr>
              <a:xfrm>
                <a:off x="2141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6" name="5-Point Star 555"/>
              <p:cNvSpPr/>
              <p:nvPr userDrawn="1"/>
            </p:nvSpPr>
            <p:spPr>
              <a:xfrm>
                <a:off x="4706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5-Point Star 556"/>
              <p:cNvSpPr/>
              <p:nvPr userDrawn="1"/>
            </p:nvSpPr>
            <p:spPr>
              <a:xfrm>
                <a:off x="7271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8" name="5-Point Star 557"/>
              <p:cNvSpPr/>
              <p:nvPr userDrawn="1"/>
            </p:nvSpPr>
            <p:spPr>
              <a:xfrm>
                <a:off x="9836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5-Point Star 558"/>
              <p:cNvSpPr/>
              <p:nvPr userDrawn="1"/>
            </p:nvSpPr>
            <p:spPr>
              <a:xfrm>
                <a:off x="12401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0" name="5-Point Star 559"/>
              <p:cNvSpPr/>
              <p:nvPr userDrawn="1"/>
            </p:nvSpPr>
            <p:spPr>
              <a:xfrm>
                <a:off x="14966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5-Point Star 560"/>
              <p:cNvSpPr/>
              <p:nvPr userDrawn="1"/>
            </p:nvSpPr>
            <p:spPr>
              <a:xfrm>
                <a:off x="17530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2" name="5-Point Star 561"/>
              <p:cNvSpPr/>
              <p:nvPr userDrawn="1"/>
            </p:nvSpPr>
            <p:spPr>
              <a:xfrm>
                <a:off x="20095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3" name="5-Point Star 562"/>
              <p:cNvSpPr/>
              <p:nvPr userDrawn="1"/>
            </p:nvSpPr>
            <p:spPr>
              <a:xfrm>
                <a:off x="22660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4" name="5-Point Star 563"/>
              <p:cNvSpPr/>
              <p:nvPr userDrawn="1"/>
            </p:nvSpPr>
            <p:spPr>
              <a:xfrm>
                <a:off x="25225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5" name="5-Point Star 564"/>
              <p:cNvSpPr/>
              <p:nvPr userDrawn="1"/>
            </p:nvSpPr>
            <p:spPr>
              <a:xfrm>
                <a:off x="27790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6" name="5-Point Star 565"/>
              <p:cNvSpPr/>
              <p:nvPr userDrawn="1"/>
            </p:nvSpPr>
            <p:spPr>
              <a:xfrm>
                <a:off x="30355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7" name="5-Point Star 566"/>
              <p:cNvSpPr/>
              <p:nvPr userDrawn="1"/>
            </p:nvSpPr>
            <p:spPr>
              <a:xfrm>
                <a:off x="32920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8" name="5-Point Star 567"/>
              <p:cNvSpPr/>
              <p:nvPr userDrawn="1"/>
            </p:nvSpPr>
            <p:spPr>
              <a:xfrm>
                <a:off x="35485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9" name="5-Point Star 568"/>
              <p:cNvSpPr/>
              <p:nvPr userDrawn="1"/>
            </p:nvSpPr>
            <p:spPr>
              <a:xfrm>
                <a:off x="38050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0" name="5-Point Star 569"/>
              <p:cNvSpPr/>
              <p:nvPr userDrawn="1"/>
            </p:nvSpPr>
            <p:spPr>
              <a:xfrm>
                <a:off x="40615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1" name="5-Point Star 570"/>
              <p:cNvSpPr/>
              <p:nvPr userDrawn="1"/>
            </p:nvSpPr>
            <p:spPr>
              <a:xfrm>
                <a:off x="43179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2" name="5-Point Star 571"/>
              <p:cNvSpPr/>
              <p:nvPr userDrawn="1"/>
            </p:nvSpPr>
            <p:spPr>
              <a:xfrm>
                <a:off x="45744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3" name="5-Point Star 572"/>
              <p:cNvSpPr/>
              <p:nvPr userDrawn="1"/>
            </p:nvSpPr>
            <p:spPr>
              <a:xfrm>
                <a:off x="48309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5-Point Star 573"/>
              <p:cNvSpPr/>
              <p:nvPr userDrawn="1"/>
            </p:nvSpPr>
            <p:spPr>
              <a:xfrm>
                <a:off x="50874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5-Point Star 574"/>
              <p:cNvSpPr/>
              <p:nvPr userDrawn="1"/>
            </p:nvSpPr>
            <p:spPr>
              <a:xfrm>
                <a:off x="53439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5-Point Star 575"/>
              <p:cNvSpPr/>
              <p:nvPr userDrawn="1"/>
            </p:nvSpPr>
            <p:spPr>
              <a:xfrm>
                <a:off x="56004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5-Point Star 576"/>
              <p:cNvSpPr/>
              <p:nvPr userDrawn="1"/>
            </p:nvSpPr>
            <p:spPr>
              <a:xfrm>
                <a:off x="58569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5-Point Star 577"/>
              <p:cNvSpPr/>
              <p:nvPr userDrawn="1"/>
            </p:nvSpPr>
            <p:spPr>
              <a:xfrm>
                <a:off x="61134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5-Point Star 578"/>
              <p:cNvSpPr/>
              <p:nvPr userDrawn="1"/>
            </p:nvSpPr>
            <p:spPr>
              <a:xfrm>
                <a:off x="63699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5-Point Star 579"/>
              <p:cNvSpPr/>
              <p:nvPr userDrawn="1"/>
            </p:nvSpPr>
            <p:spPr>
              <a:xfrm>
                <a:off x="66264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5-Point Star 580"/>
              <p:cNvSpPr/>
              <p:nvPr userDrawn="1"/>
            </p:nvSpPr>
            <p:spPr>
              <a:xfrm>
                <a:off x="68828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5-Point Star 581"/>
              <p:cNvSpPr/>
              <p:nvPr userDrawn="1"/>
            </p:nvSpPr>
            <p:spPr>
              <a:xfrm>
                <a:off x="71393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5-Point Star 582"/>
              <p:cNvSpPr/>
              <p:nvPr userDrawn="1"/>
            </p:nvSpPr>
            <p:spPr>
              <a:xfrm>
                <a:off x="73958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5-Point Star 583"/>
              <p:cNvSpPr/>
              <p:nvPr userDrawn="1"/>
            </p:nvSpPr>
            <p:spPr>
              <a:xfrm>
                <a:off x="76523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5-Point Star 584"/>
              <p:cNvSpPr/>
              <p:nvPr userDrawn="1"/>
            </p:nvSpPr>
            <p:spPr>
              <a:xfrm>
                <a:off x="79088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5-Point Star 585"/>
              <p:cNvSpPr/>
              <p:nvPr userDrawn="1"/>
            </p:nvSpPr>
            <p:spPr>
              <a:xfrm>
                <a:off x="81653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5-Point Star 586"/>
              <p:cNvSpPr/>
              <p:nvPr userDrawn="1"/>
            </p:nvSpPr>
            <p:spPr>
              <a:xfrm>
                <a:off x="84218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5-Point Star 587"/>
              <p:cNvSpPr/>
              <p:nvPr userDrawn="1"/>
            </p:nvSpPr>
            <p:spPr>
              <a:xfrm>
                <a:off x="8678333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5-Point Star 588"/>
              <p:cNvSpPr/>
              <p:nvPr userDrawn="1"/>
            </p:nvSpPr>
            <p:spPr>
              <a:xfrm>
                <a:off x="8931166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5-Point Star 589"/>
              <p:cNvSpPr/>
              <p:nvPr userDrawn="1"/>
            </p:nvSpPr>
            <p:spPr>
              <a:xfrm>
                <a:off x="-42332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5-Point Star 590"/>
              <p:cNvSpPr/>
              <p:nvPr userDrawn="1"/>
            </p:nvSpPr>
            <p:spPr>
              <a:xfrm>
                <a:off x="2141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5-Point Star 591"/>
              <p:cNvSpPr/>
              <p:nvPr userDrawn="1"/>
            </p:nvSpPr>
            <p:spPr>
              <a:xfrm>
                <a:off x="4706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5-Point Star 592"/>
              <p:cNvSpPr/>
              <p:nvPr userDrawn="1"/>
            </p:nvSpPr>
            <p:spPr>
              <a:xfrm>
                <a:off x="7271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5-Point Star 593"/>
              <p:cNvSpPr/>
              <p:nvPr userDrawn="1"/>
            </p:nvSpPr>
            <p:spPr>
              <a:xfrm>
                <a:off x="9836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5-Point Star 594"/>
              <p:cNvSpPr/>
              <p:nvPr userDrawn="1"/>
            </p:nvSpPr>
            <p:spPr>
              <a:xfrm>
                <a:off x="12401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5-Point Star 595"/>
              <p:cNvSpPr/>
              <p:nvPr userDrawn="1"/>
            </p:nvSpPr>
            <p:spPr>
              <a:xfrm>
                <a:off x="14966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5-Point Star 596"/>
              <p:cNvSpPr/>
              <p:nvPr userDrawn="1"/>
            </p:nvSpPr>
            <p:spPr>
              <a:xfrm>
                <a:off x="17530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5-Point Star 597"/>
              <p:cNvSpPr/>
              <p:nvPr userDrawn="1"/>
            </p:nvSpPr>
            <p:spPr>
              <a:xfrm>
                <a:off x="20095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5-Point Star 598"/>
              <p:cNvSpPr/>
              <p:nvPr userDrawn="1"/>
            </p:nvSpPr>
            <p:spPr>
              <a:xfrm>
                <a:off x="22660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5-Point Star 599"/>
              <p:cNvSpPr/>
              <p:nvPr userDrawn="1"/>
            </p:nvSpPr>
            <p:spPr>
              <a:xfrm>
                <a:off x="25225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5-Point Star 600"/>
              <p:cNvSpPr/>
              <p:nvPr userDrawn="1"/>
            </p:nvSpPr>
            <p:spPr>
              <a:xfrm>
                <a:off x="27790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5-Point Star 601"/>
              <p:cNvSpPr/>
              <p:nvPr userDrawn="1"/>
            </p:nvSpPr>
            <p:spPr>
              <a:xfrm>
                <a:off x="30355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5-Point Star 602"/>
              <p:cNvSpPr/>
              <p:nvPr userDrawn="1"/>
            </p:nvSpPr>
            <p:spPr>
              <a:xfrm>
                <a:off x="32920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5-Point Star 603"/>
              <p:cNvSpPr/>
              <p:nvPr userDrawn="1"/>
            </p:nvSpPr>
            <p:spPr>
              <a:xfrm>
                <a:off x="35485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5-Point Star 604"/>
              <p:cNvSpPr/>
              <p:nvPr userDrawn="1"/>
            </p:nvSpPr>
            <p:spPr>
              <a:xfrm>
                <a:off x="38050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5-Point Star 605"/>
              <p:cNvSpPr/>
              <p:nvPr userDrawn="1"/>
            </p:nvSpPr>
            <p:spPr>
              <a:xfrm>
                <a:off x="40615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5-Point Star 606"/>
              <p:cNvSpPr/>
              <p:nvPr userDrawn="1"/>
            </p:nvSpPr>
            <p:spPr>
              <a:xfrm>
                <a:off x="43179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5-Point Star 607"/>
              <p:cNvSpPr/>
              <p:nvPr userDrawn="1"/>
            </p:nvSpPr>
            <p:spPr>
              <a:xfrm>
                <a:off x="45744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5-Point Star 608"/>
              <p:cNvSpPr/>
              <p:nvPr userDrawn="1"/>
            </p:nvSpPr>
            <p:spPr>
              <a:xfrm>
                <a:off x="48309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5-Point Star 609"/>
              <p:cNvSpPr/>
              <p:nvPr userDrawn="1"/>
            </p:nvSpPr>
            <p:spPr>
              <a:xfrm>
                <a:off x="50874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5-Point Star 610"/>
              <p:cNvSpPr/>
              <p:nvPr userDrawn="1"/>
            </p:nvSpPr>
            <p:spPr>
              <a:xfrm>
                <a:off x="53439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5-Point Star 611"/>
              <p:cNvSpPr/>
              <p:nvPr userDrawn="1"/>
            </p:nvSpPr>
            <p:spPr>
              <a:xfrm>
                <a:off x="56004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5-Point Star 612"/>
              <p:cNvSpPr/>
              <p:nvPr userDrawn="1"/>
            </p:nvSpPr>
            <p:spPr>
              <a:xfrm>
                <a:off x="58569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5-Point Star 613"/>
              <p:cNvSpPr/>
              <p:nvPr userDrawn="1"/>
            </p:nvSpPr>
            <p:spPr>
              <a:xfrm>
                <a:off x="61134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5-Point Star 614"/>
              <p:cNvSpPr/>
              <p:nvPr userDrawn="1"/>
            </p:nvSpPr>
            <p:spPr>
              <a:xfrm>
                <a:off x="63699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5-Point Star 615"/>
              <p:cNvSpPr/>
              <p:nvPr userDrawn="1"/>
            </p:nvSpPr>
            <p:spPr>
              <a:xfrm>
                <a:off x="66264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5-Point Star 616"/>
              <p:cNvSpPr/>
              <p:nvPr userDrawn="1"/>
            </p:nvSpPr>
            <p:spPr>
              <a:xfrm>
                <a:off x="68828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5-Point Star 617"/>
              <p:cNvSpPr/>
              <p:nvPr userDrawn="1"/>
            </p:nvSpPr>
            <p:spPr>
              <a:xfrm>
                <a:off x="71393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5-Point Star 618"/>
              <p:cNvSpPr/>
              <p:nvPr userDrawn="1"/>
            </p:nvSpPr>
            <p:spPr>
              <a:xfrm>
                <a:off x="73958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5-Point Star 619"/>
              <p:cNvSpPr/>
              <p:nvPr userDrawn="1"/>
            </p:nvSpPr>
            <p:spPr>
              <a:xfrm>
                <a:off x="76523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5-Point Star 620"/>
              <p:cNvSpPr/>
              <p:nvPr userDrawn="1"/>
            </p:nvSpPr>
            <p:spPr>
              <a:xfrm>
                <a:off x="79088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5-Point Star 621"/>
              <p:cNvSpPr/>
              <p:nvPr userDrawn="1"/>
            </p:nvSpPr>
            <p:spPr>
              <a:xfrm>
                <a:off x="81653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5-Point Star 622"/>
              <p:cNvSpPr/>
              <p:nvPr userDrawn="1"/>
            </p:nvSpPr>
            <p:spPr>
              <a:xfrm>
                <a:off x="84218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5-Point Star 623"/>
              <p:cNvSpPr/>
              <p:nvPr userDrawn="1"/>
            </p:nvSpPr>
            <p:spPr>
              <a:xfrm>
                <a:off x="8678333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5-Point Star 624"/>
              <p:cNvSpPr/>
              <p:nvPr userDrawn="1"/>
            </p:nvSpPr>
            <p:spPr>
              <a:xfrm>
                <a:off x="8931166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2" descr="\\vhaeasfpc4\RUsers$\vhaeaschuaf\Desktop\WRIISC ppt top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0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9" name="Group 476"/>
          <p:cNvGrpSpPr/>
          <p:nvPr/>
        </p:nvGrpSpPr>
        <p:grpSpPr>
          <a:xfrm>
            <a:off x="2778098" y="100013"/>
            <a:ext cx="6107140" cy="738187"/>
            <a:chOff x="2778098" y="100013"/>
            <a:chExt cx="6107140" cy="738187"/>
          </a:xfrm>
        </p:grpSpPr>
        <p:pic>
          <p:nvPicPr>
            <p:cNvPr id="7" name="Picture 3" descr="\\vhaeasfpc4\RUsers$\vhaeaschuaf\Desktop\va_health_seal_cmy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100013"/>
              <a:ext cx="3017838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6" name="Picture 475" descr="M:\Assets\Public Health logo\PH-Logo_edit_new (color version)cs4.emf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8098" y="212222"/>
              <a:ext cx="2670650" cy="6169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E7C9-48C7-4585-97AB-B20D18BA0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50000">
              <a:schemeClr val="bg1"/>
            </a:gs>
            <a:gs pos="100000">
              <a:srgbClr val="DD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7"/>
          <p:cNvGrpSpPr/>
          <p:nvPr/>
        </p:nvGrpSpPr>
        <p:grpSpPr>
          <a:xfrm>
            <a:off x="-533400" y="-457200"/>
            <a:ext cx="10744200" cy="8077200"/>
            <a:chOff x="-533400" y="-457200"/>
            <a:chExt cx="10744200" cy="8077200"/>
          </a:xfrm>
        </p:grpSpPr>
        <p:grpSp>
          <p:nvGrpSpPr>
            <p:cNvPr id="3" name="Group 197"/>
            <p:cNvGrpSpPr/>
            <p:nvPr/>
          </p:nvGrpSpPr>
          <p:grpSpPr>
            <a:xfrm>
              <a:off x="-533400" y="-457200"/>
              <a:ext cx="10744200" cy="8077200"/>
              <a:chOff x="-533400" y="-457200"/>
              <a:chExt cx="10744200" cy="8077200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5867400" y="60960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5" name="Oval 4"/>
              <p:cNvSpPr/>
              <p:nvPr userDrawn="1"/>
            </p:nvSpPr>
            <p:spPr>
              <a:xfrm>
                <a:off x="2057400" y="-457200"/>
                <a:ext cx="5715000" cy="57150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" name="Oval 5"/>
              <p:cNvSpPr/>
              <p:nvPr userDrawn="1"/>
            </p:nvSpPr>
            <p:spPr>
              <a:xfrm>
                <a:off x="2438400" y="3200400"/>
                <a:ext cx="4419600" cy="44196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8" name="Oval 7"/>
              <p:cNvSpPr/>
              <p:nvPr userDrawn="1"/>
            </p:nvSpPr>
            <p:spPr>
              <a:xfrm>
                <a:off x="6248400" y="2514600"/>
                <a:ext cx="3962400" cy="39624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-533400" y="2362200"/>
                <a:ext cx="4648200" cy="4648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0" y="0"/>
                <a:ext cx="3505200" cy="3505200"/>
              </a:xfrm>
              <a:prstGeom prst="ellipse">
                <a:avLst/>
              </a:prstGeom>
              <a:noFill/>
              <a:ln w="6350">
                <a:solidFill>
                  <a:schemeClr val="bg1">
                    <a:alpha val="3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"/>
              </a:p>
            </p:txBody>
          </p:sp>
        </p:grpSp>
        <p:grpSp>
          <p:nvGrpSpPr>
            <p:cNvPr id="4" name="Group 834"/>
            <p:cNvGrpSpPr/>
            <p:nvPr/>
          </p:nvGrpSpPr>
          <p:grpSpPr>
            <a:xfrm>
              <a:off x="0" y="4233335"/>
              <a:ext cx="9186332" cy="2319865"/>
              <a:chOff x="0" y="4233335"/>
              <a:chExt cx="9186332" cy="2319865"/>
            </a:xfrm>
            <a:gradFill>
              <a:gsLst>
                <a:gs pos="50000">
                  <a:schemeClr val="bg1">
                    <a:alpha val="37000"/>
                  </a:schemeClr>
                </a:gs>
                <a:gs pos="100000">
                  <a:schemeClr val="bg1">
                    <a:alpha val="48000"/>
                  </a:schemeClr>
                </a:gs>
              </a:gsLst>
              <a:lin ang="5400000" scaled="0"/>
            </a:gradFill>
          </p:grpSpPr>
          <p:sp>
            <p:nvSpPr>
              <p:cNvPr id="12" name="5-Point Star 11"/>
              <p:cNvSpPr/>
              <p:nvPr userDrawn="1"/>
            </p:nvSpPr>
            <p:spPr>
              <a:xfrm>
                <a:off x="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5-Point Star 26"/>
              <p:cNvSpPr/>
              <p:nvPr userDrawn="1"/>
            </p:nvSpPr>
            <p:spPr>
              <a:xfrm>
                <a:off x="25649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51298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76947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02596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28245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538940" y="634036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179543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05192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308410" y="6340366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5-Point Star 12"/>
              <p:cNvSpPr/>
              <p:nvPr userDrawn="1"/>
            </p:nvSpPr>
            <p:spPr>
              <a:xfrm>
                <a:off x="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5-Point Star 27"/>
              <p:cNvSpPr/>
              <p:nvPr userDrawn="1"/>
            </p:nvSpPr>
            <p:spPr>
              <a:xfrm>
                <a:off x="25649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51298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76947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02596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28245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538940" y="607685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179543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05192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308410" y="6076857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5-Point Star 18"/>
              <p:cNvSpPr/>
              <p:nvPr userDrawn="1"/>
            </p:nvSpPr>
            <p:spPr>
              <a:xfrm>
                <a:off x="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2564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5129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7694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0259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2824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5389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17954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0519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3084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25649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28213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0778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3343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35908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38473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1038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3603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46168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48733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1298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53862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56427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58992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15576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641225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666874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692523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18172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743821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5-Point Star 338"/>
              <p:cNvSpPr/>
              <p:nvPr userDrawn="1"/>
            </p:nvSpPr>
            <p:spPr>
              <a:xfrm>
                <a:off x="769470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5-Point Star 347"/>
              <p:cNvSpPr/>
              <p:nvPr userDrawn="1"/>
            </p:nvSpPr>
            <p:spPr>
              <a:xfrm>
                <a:off x="7951190" y="58133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5-Point Star 356"/>
              <p:cNvSpPr/>
              <p:nvPr userDrawn="1"/>
            </p:nvSpPr>
            <p:spPr>
              <a:xfrm>
                <a:off x="820768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5-Point Star 365"/>
              <p:cNvSpPr/>
              <p:nvPr userDrawn="1"/>
            </p:nvSpPr>
            <p:spPr>
              <a:xfrm>
                <a:off x="8464170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5-Point Star 374"/>
              <p:cNvSpPr/>
              <p:nvPr userDrawn="1"/>
            </p:nvSpPr>
            <p:spPr>
              <a:xfrm>
                <a:off x="8720665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5-Point Star 383"/>
              <p:cNvSpPr/>
              <p:nvPr userDrawn="1"/>
            </p:nvSpPr>
            <p:spPr>
              <a:xfrm>
                <a:off x="8973498" y="5813348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5-Point Star 357"/>
              <p:cNvSpPr/>
              <p:nvPr userDrawn="1"/>
            </p:nvSpPr>
            <p:spPr>
              <a:xfrm>
                <a:off x="820768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5-Point Star 366"/>
              <p:cNvSpPr/>
              <p:nvPr userDrawn="1"/>
            </p:nvSpPr>
            <p:spPr>
              <a:xfrm>
                <a:off x="8464170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5-Point Star 375"/>
              <p:cNvSpPr/>
              <p:nvPr userDrawn="1"/>
            </p:nvSpPr>
            <p:spPr>
              <a:xfrm>
                <a:off x="8720665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5-Point Star 384"/>
              <p:cNvSpPr/>
              <p:nvPr userDrawn="1"/>
            </p:nvSpPr>
            <p:spPr>
              <a:xfrm>
                <a:off x="8973498" y="5549839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5-Point Star 358"/>
              <p:cNvSpPr/>
              <p:nvPr userDrawn="1"/>
            </p:nvSpPr>
            <p:spPr>
              <a:xfrm>
                <a:off x="820768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5-Point Star 367"/>
              <p:cNvSpPr/>
              <p:nvPr userDrawn="1"/>
            </p:nvSpPr>
            <p:spPr>
              <a:xfrm>
                <a:off x="8464170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5-Point Star 376"/>
              <p:cNvSpPr/>
              <p:nvPr userDrawn="1"/>
            </p:nvSpPr>
            <p:spPr>
              <a:xfrm>
                <a:off x="8720665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5-Point Star 385"/>
              <p:cNvSpPr/>
              <p:nvPr userDrawn="1"/>
            </p:nvSpPr>
            <p:spPr>
              <a:xfrm>
                <a:off x="8973498" y="528633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5-Point Star 359"/>
              <p:cNvSpPr/>
              <p:nvPr userDrawn="1"/>
            </p:nvSpPr>
            <p:spPr>
              <a:xfrm>
                <a:off x="820768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5-Point Star 368"/>
              <p:cNvSpPr/>
              <p:nvPr userDrawn="1"/>
            </p:nvSpPr>
            <p:spPr>
              <a:xfrm>
                <a:off x="8464170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5-Point Star 377"/>
              <p:cNvSpPr/>
              <p:nvPr userDrawn="1"/>
            </p:nvSpPr>
            <p:spPr>
              <a:xfrm>
                <a:off x="8720665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5-Point Star 386"/>
              <p:cNvSpPr/>
              <p:nvPr userDrawn="1"/>
            </p:nvSpPr>
            <p:spPr>
              <a:xfrm>
                <a:off x="8973498" y="5022821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5-Point Star 486"/>
              <p:cNvSpPr/>
              <p:nvPr userDrawn="1"/>
            </p:nvSpPr>
            <p:spPr>
              <a:xfrm>
                <a:off x="820768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5-Point Star 487"/>
              <p:cNvSpPr/>
              <p:nvPr userDrawn="1"/>
            </p:nvSpPr>
            <p:spPr>
              <a:xfrm>
                <a:off x="8464170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5-Point Star 488"/>
              <p:cNvSpPr/>
              <p:nvPr userDrawn="1"/>
            </p:nvSpPr>
            <p:spPr>
              <a:xfrm>
                <a:off x="8720665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5-Point Star 489"/>
              <p:cNvSpPr/>
              <p:nvPr userDrawn="1"/>
            </p:nvSpPr>
            <p:spPr>
              <a:xfrm>
                <a:off x="8973498" y="4760353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5-Point Star 491"/>
              <p:cNvSpPr/>
              <p:nvPr userDrawn="1"/>
            </p:nvSpPr>
            <p:spPr>
              <a:xfrm>
                <a:off x="820768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5-Point Star 492"/>
              <p:cNvSpPr/>
              <p:nvPr userDrawn="1"/>
            </p:nvSpPr>
            <p:spPr>
              <a:xfrm>
                <a:off x="8464170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5-Point Star 493"/>
              <p:cNvSpPr/>
              <p:nvPr userDrawn="1"/>
            </p:nvSpPr>
            <p:spPr>
              <a:xfrm>
                <a:off x="8720665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5-Point Star 494"/>
              <p:cNvSpPr/>
              <p:nvPr userDrawn="1"/>
            </p:nvSpPr>
            <p:spPr>
              <a:xfrm>
                <a:off x="8973498" y="449684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5-Point Star 496"/>
              <p:cNvSpPr/>
              <p:nvPr userDrawn="1"/>
            </p:nvSpPr>
            <p:spPr>
              <a:xfrm>
                <a:off x="820768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5-Point Star 497"/>
              <p:cNvSpPr/>
              <p:nvPr userDrawn="1"/>
            </p:nvSpPr>
            <p:spPr>
              <a:xfrm>
                <a:off x="8464170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5-Point Star 498"/>
              <p:cNvSpPr/>
              <p:nvPr userDrawn="1"/>
            </p:nvSpPr>
            <p:spPr>
              <a:xfrm>
                <a:off x="8720665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5-Point Star 499"/>
              <p:cNvSpPr/>
              <p:nvPr userDrawn="1"/>
            </p:nvSpPr>
            <p:spPr>
              <a:xfrm>
                <a:off x="8973498" y="4233335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833"/>
            <p:cNvGrpSpPr/>
            <p:nvPr/>
          </p:nvGrpSpPr>
          <p:grpSpPr>
            <a:xfrm>
              <a:off x="-42332" y="0"/>
              <a:ext cx="9186332" cy="974838"/>
              <a:chOff x="-42332" y="0"/>
              <a:chExt cx="9186332" cy="974838"/>
            </a:xfrm>
            <a:gradFill>
              <a:gsLst>
                <a:gs pos="50000">
                  <a:schemeClr val="bg1">
                    <a:alpha val="24000"/>
                  </a:schemeClr>
                </a:gs>
                <a:gs pos="100000">
                  <a:schemeClr val="bg1">
                    <a:alpha val="12000"/>
                  </a:schemeClr>
                </a:gs>
              </a:gsLst>
              <a:lin ang="5400000" scaled="0"/>
            </a:gradFill>
          </p:grpSpPr>
          <p:sp>
            <p:nvSpPr>
              <p:cNvPr id="687" name="5-Point Star 686"/>
              <p:cNvSpPr/>
              <p:nvPr userDrawn="1"/>
            </p:nvSpPr>
            <p:spPr>
              <a:xfrm>
                <a:off x="-42332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5-Point Star 687"/>
              <p:cNvSpPr/>
              <p:nvPr userDrawn="1"/>
            </p:nvSpPr>
            <p:spPr>
              <a:xfrm>
                <a:off x="2141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5-Point Star 688"/>
              <p:cNvSpPr/>
              <p:nvPr userDrawn="1"/>
            </p:nvSpPr>
            <p:spPr>
              <a:xfrm>
                <a:off x="4706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5-Point Star 689"/>
              <p:cNvSpPr/>
              <p:nvPr userDrawn="1"/>
            </p:nvSpPr>
            <p:spPr>
              <a:xfrm>
                <a:off x="7271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5-Point Star 690"/>
              <p:cNvSpPr/>
              <p:nvPr userDrawn="1"/>
            </p:nvSpPr>
            <p:spPr>
              <a:xfrm>
                <a:off x="9836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5-Point Star 691"/>
              <p:cNvSpPr/>
              <p:nvPr userDrawn="1"/>
            </p:nvSpPr>
            <p:spPr>
              <a:xfrm>
                <a:off x="12401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5-Point Star 692"/>
              <p:cNvSpPr/>
              <p:nvPr userDrawn="1"/>
            </p:nvSpPr>
            <p:spPr>
              <a:xfrm>
                <a:off x="14966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5-Point Star 693"/>
              <p:cNvSpPr/>
              <p:nvPr userDrawn="1"/>
            </p:nvSpPr>
            <p:spPr>
              <a:xfrm>
                <a:off x="17530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5-Point Star 694"/>
              <p:cNvSpPr/>
              <p:nvPr userDrawn="1"/>
            </p:nvSpPr>
            <p:spPr>
              <a:xfrm>
                <a:off x="20095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5-Point Star 695"/>
              <p:cNvSpPr/>
              <p:nvPr userDrawn="1"/>
            </p:nvSpPr>
            <p:spPr>
              <a:xfrm>
                <a:off x="22660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5-Point Star 696"/>
              <p:cNvSpPr/>
              <p:nvPr userDrawn="1"/>
            </p:nvSpPr>
            <p:spPr>
              <a:xfrm>
                <a:off x="25225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5-Point Star 697"/>
              <p:cNvSpPr/>
              <p:nvPr userDrawn="1"/>
            </p:nvSpPr>
            <p:spPr>
              <a:xfrm>
                <a:off x="27790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5-Point Star 698"/>
              <p:cNvSpPr/>
              <p:nvPr userDrawn="1"/>
            </p:nvSpPr>
            <p:spPr>
              <a:xfrm>
                <a:off x="30355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5-Point Star 699"/>
              <p:cNvSpPr/>
              <p:nvPr userDrawn="1"/>
            </p:nvSpPr>
            <p:spPr>
              <a:xfrm>
                <a:off x="32920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5-Point Star 700"/>
              <p:cNvSpPr/>
              <p:nvPr userDrawn="1"/>
            </p:nvSpPr>
            <p:spPr>
              <a:xfrm>
                <a:off x="35485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5-Point Star 701"/>
              <p:cNvSpPr/>
              <p:nvPr userDrawn="1"/>
            </p:nvSpPr>
            <p:spPr>
              <a:xfrm>
                <a:off x="38050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5-Point Star 702"/>
              <p:cNvSpPr/>
              <p:nvPr userDrawn="1"/>
            </p:nvSpPr>
            <p:spPr>
              <a:xfrm>
                <a:off x="40615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4" name="5-Point Star 703"/>
              <p:cNvSpPr/>
              <p:nvPr userDrawn="1"/>
            </p:nvSpPr>
            <p:spPr>
              <a:xfrm>
                <a:off x="43179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5" name="5-Point Star 704"/>
              <p:cNvSpPr/>
              <p:nvPr userDrawn="1"/>
            </p:nvSpPr>
            <p:spPr>
              <a:xfrm>
                <a:off x="45744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6" name="5-Point Star 705"/>
              <p:cNvSpPr/>
              <p:nvPr userDrawn="1"/>
            </p:nvSpPr>
            <p:spPr>
              <a:xfrm>
                <a:off x="48309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7" name="5-Point Star 706"/>
              <p:cNvSpPr/>
              <p:nvPr userDrawn="1"/>
            </p:nvSpPr>
            <p:spPr>
              <a:xfrm>
                <a:off x="50874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8" name="5-Point Star 707"/>
              <p:cNvSpPr/>
              <p:nvPr userDrawn="1"/>
            </p:nvSpPr>
            <p:spPr>
              <a:xfrm>
                <a:off x="53439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9" name="5-Point Star 708"/>
              <p:cNvSpPr/>
              <p:nvPr userDrawn="1"/>
            </p:nvSpPr>
            <p:spPr>
              <a:xfrm>
                <a:off x="56004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0" name="5-Point Star 709"/>
              <p:cNvSpPr/>
              <p:nvPr userDrawn="1"/>
            </p:nvSpPr>
            <p:spPr>
              <a:xfrm>
                <a:off x="58569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1" name="5-Point Star 710"/>
              <p:cNvSpPr/>
              <p:nvPr userDrawn="1"/>
            </p:nvSpPr>
            <p:spPr>
              <a:xfrm>
                <a:off x="611342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2" name="5-Point Star 711"/>
              <p:cNvSpPr/>
              <p:nvPr userDrawn="1"/>
            </p:nvSpPr>
            <p:spPr>
              <a:xfrm>
                <a:off x="636991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3" name="5-Point Star 712"/>
              <p:cNvSpPr/>
              <p:nvPr userDrawn="1"/>
            </p:nvSpPr>
            <p:spPr>
              <a:xfrm>
                <a:off x="662640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4" name="5-Point Star 713"/>
              <p:cNvSpPr/>
              <p:nvPr userDrawn="1"/>
            </p:nvSpPr>
            <p:spPr>
              <a:xfrm>
                <a:off x="688289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5" name="5-Point Star 714"/>
              <p:cNvSpPr/>
              <p:nvPr userDrawn="1"/>
            </p:nvSpPr>
            <p:spPr>
              <a:xfrm>
                <a:off x="713938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6" name="5-Point Star 715"/>
              <p:cNvSpPr/>
              <p:nvPr userDrawn="1"/>
            </p:nvSpPr>
            <p:spPr>
              <a:xfrm>
                <a:off x="739587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7" name="5-Point Star 716"/>
              <p:cNvSpPr/>
              <p:nvPr userDrawn="1"/>
            </p:nvSpPr>
            <p:spPr>
              <a:xfrm>
                <a:off x="765236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8" name="5-Point Star 717"/>
              <p:cNvSpPr/>
              <p:nvPr userDrawn="1"/>
            </p:nvSpPr>
            <p:spPr>
              <a:xfrm>
                <a:off x="7908858" y="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9" name="5-Point Star 718"/>
              <p:cNvSpPr/>
              <p:nvPr userDrawn="1"/>
            </p:nvSpPr>
            <p:spPr>
              <a:xfrm>
                <a:off x="816534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5-Point Star 719"/>
              <p:cNvSpPr/>
              <p:nvPr userDrawn="1"/>
            </p:nvSpPr>
            <p:spPr>
              <a:xfrm>
                <a:off x="8421838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5-Point Star 720"/>
              <p:cNvSpPr/>
              <p:nvPr userDrawn="1"/>
            </p:nvSpPr>
            <p:spPr>
              <a:xfrm>
                <a:off x="8678333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5-Point Star 721"/>
              <p:cNvSpPr/>
              <p:nvPr userDrawn="1"/>
            </p:nvSpPr>
            <p:spPr>
              <a:xfrm>
                <a:off x="8931166" y="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4" name="5-Point Star 723"/>
              <p:cNvSpPr/>
              <p:nvPr userDrawn="1"/>
            </p:nvSpPr>
            <p:spPr>
              <a:xfrm>
                <a:off x="-42332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5-Point Star 724"/>
              <p:cNvSpPr/>
              <p:nvPr userDrawn="1"/>
            </p:nvSpPr>
            <p:spPr>
              <a:xfrm>
                <a:off x="2141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5-Point Star 725"/>
              <p:cNvSpPr/>
              <p:nvPr userDrawn="1"/>
            </p:nvSpPr>
            <p:spPr>
              <a:xfrm>
                <a:off x="4706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5-Point Star 726"/>
              <p:cNvSpPr/>
              <p:nvPr userDrawn="1"/>
            </p:nvSpPr>
            <p:spPr>
              <a:xfrm>
                <a:off x="7271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8" name="5-Point Star 727"/>
              <p:cNvSpPr/>
              <p:nvPr userDrawn="1"/>
            </p:nvSpPr>
            <p:spPr>
              <a:xfrm>
                <a:off x="9836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9" name="5-Point Star 728"/>
              <p:cNvSpPr/>
              <p:nvPr userDrawn="1"/>
            </p:nvSpPr>
            <p:spPr>
              <a:xfrm>
                <a:off x="12401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5-Point Star 729"/>
              <p:cNvSpPr/>
              <p:nvPr userDrawn="1"/>
            </p:nvSpPr>
            <p:spPr>
              <a:xfrm>
                <a:off x="14966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5-Point Star 730"/>
              <p:cNvSpPr/>
              <p:nvPr userDrawn="1"/>
            </p:nvSpPr>
            <p:spPr>
              <a:xfrm>
                <a:off x="17530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5-Point Star 731"/>
              <p:cNvSpPr/>
              <p:nvPr userDrawn="1"/>
            </p:nvSpPr>
            <p:spPr>
              <a:xfrm>
                <a:off x="20095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5-Point Star 732"/>
              <p:cNvSpPr/>
              <p:nvPr userDrawn="1"/>
            </p:nvSpPr>
            <p:spPr>
              <a:xfrm>
                <a:off x="22660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4" name="5-Point Star 733"/>
              <p:cNvSpPr/>
              <p:nvPr userDrawn="1"/>
            </p:nvSpPr>
            <p:spPr>
              <a:xfrm>
                <a:off x="25225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5-Point Star 734"/>
              <p:cNvSpPr/>
              <p:nvPr userDrawn="1"/>
            </p:nvSpPr>
            <p:spPr>
              <a:xfrm>
                <a:off x="27790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5-Point Star 735"/>
              <p:cNvSpPr/>
              <p:nvPr userDrawn="1"/>
            </p:nvSpPr>
            <p:spPr>
              <a:xfrm>
                <a:off x="30355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5-Point Star 736"/>
              <p:cNvSpPr/>
              <p:nvPr userDrawn="1"/>
            </p:nvSpPr>
            <p:spPr>
              <a:xfrm>
                <a:off x="32920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8" name="5-Point Star 737"/>
              <p:cNvSpPr/>
              <p:nvPr userDrawn="1"/>
            </p:nvSpPr>
            <p:spPr>
              <a:xfrm>
                <a:off x="35485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9" name="5-Point Star 738"/>
              <p:cNvSpPr/>
              <p:nvPr userDrawn="1"/>
            </p:nvSpPr>
            <p:spPr>
              <a:xfrm>
                <a:off x="38050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5-Point Star 739"/>
              <p:cNvSpPr/>
              <p:nvPr userDrawn="1"/>
            </p:nvSpPr>
            <p:spPr>
              <a:xfrm>
                <a:off x="40615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5-Point Star 740"/>
              <p:cNvSpPr/>
              <p:nvPr userDrawn="1"/>
            </p:nvSpPr>
            <p:spPr>
              <a:xfrm>
                <a:off x="43179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5-Point Star 741"/>
              <p:cNvSpPr/>
              <p:nvPr userDrawn="1"/>
            </p:nvSpPr>
            <p:spPr>
              <a:xfrm>
                <a:off x="45744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3" name="5-Point Star 742"/>
              <p:cNvSpPr/>
              <p:nvPr userDrawn="1"/>
            </p:nvSpPr>
            <p:spPr>
              <a:xfrm>
                <a:off x="48309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4" name="5-Point Star 743"/>
              <p:cNvSpPr/>
              <p:nvPr userDrawn="1"/>
            </p:nvSpPr>
            <p:spPr>
              <a:xfrm>
                <a:off x="50874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5-Point Star 744"/>
              <p:cNvSpPr/>
              <p:nvPr userDrawn="1"/>
            </p:nvSpPr>
            <p:spPr>
              <a:xfrm>
                <a:off x="53439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5-Point Star 745"/>
              <p:cNvSpPr/>
              <p:nvPr userDrawn="1"/>
            </p:nvSpPr>
            <p:spPr>
              <a:xfrm>
                <a:off x="56004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5-Point Star 746"/>
              <p:cNvSpPr/>
              <p:nvPr userDrawn="1"/>
            </p:nvSpPr>
            <p:spPr>
              <a:xfrm>
                <a:off x="58569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8" name="5-Point Star 747"/>
              <p:cNvSpPr/>
              <p:nvPr userDrawn="1"/>
            </p:nvSpPr>
            <p:spPr>
              <a:xfrm>
                <a:off x="611342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9" name="5-Point Star 748"/>
              <p:cNvSpPr/>
              <p:nvPr userDrawn="1"/>
            </p:nvSpPr>
            <p:spPr>
              <a:xfrm>
                <a:off x="636991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5-Point Star 749"/>
              <p:cNvSpPr/>
              <p:nvPr userDrawn="1"/>
            </p:nvSpPr>
            <p:spPr>
              <a:xfrm>
                <a:off x="662640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5-Point Star 750"/>
              <p:cNvSpPr/>
              <p:nvPr userDrawn="1"/>
            </p:nvSpPr>
            <p:spPr>
              <a:xfrm>
                <a:off x="688289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5-Point Star 751"/>
              <p:cNvSpPr/>
              <p:nvPr userDrawn="1"/>
            </p:nvSpPr>
            <p:spPr>
              <a:xfrm>
                <a:off x="713938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3" name="5-Point Star 752"/>
              <p:cNvSpPr/>
              <p:nvPr userDrawn="1"/>
            </p:nvSpPr>
            <p:spPr>
              <a:xfrm>
                <a:off x="739587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4" name="5-Point Star 753"/>
              <p:cNvSpPr/>
              <p:nvPr userDrawn="1"/>
            </p:nvSpPr>
            <p:spPr>
              <a:xfrm>
                <a:off x="765236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5-Point Star 754"/>
              <p:cNvSpPr/>
              <p:nvPr userDrawn="1"/>
            </p:nvSpPr>
            <p:spPr>
              <a:xfrm>
                <a:off x="7908858" y="254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5-Point Star 755"/>
              <p:cNvSpPr/>
              <p:nvPr userDrawn="1"/>
            </p:nvSpPr>
            <p:spPr>
              <a:xfrm>
                <a:off x="816534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5-Point Star 756"/>
              <p:cNvSpPr/>
              <p:nvPr userDrawn="1"/>
            </p:nvSpPr>
            <p:spPr>
              <a:xfrm>
                <a:off x="8421838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8" name="5-Point Star 757"/>
              <p:cNvSpPr/>
              <p:nvPr userDrawn="1"/>
            </p:nvSpPr>
            <p:spPr>
              <a:xfrm>
                <a:off x="8678333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5-Point Star 758"/>
              <p:cNvSpPr/>
              <p:nvPr userDrawn="1"/>
            </p:nvSpPr>
            <p:spPr>
              <a:xfrm>
                <a:off x="8931166" y="254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1" name="5-Point Star 760"/>
              <p:cNvSpPr/>
              <p:nvPr userDrawn="1"/>
            </p:nvSpPr>
            <p:spPr>
              <a:xfrm>
                <a:off x="-42332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2" name="5-Point Star 761"/>
              <p:cNvSpPr/>
              <p:nvPr userDrawn="1"/>
            </p:nvSpPr>
            <p:spPr>
              <a:xfrm>
                <a:off x="2141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3" name="5-Point Star 762"/>
              <p:cNvSpPr/>
              <p:nvPr userDrawn="1"/>
            </p:nvSpPr>
            <p:spPr>
              <a:xfrm>
                <a:off x="4706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4" name="5-Point Star 763"/>
              <p:cNvSpPr/>
              <p:nvPr userDrawn="1"/>
            </p:nvSpPr>
            <p:spPr>
              <a:xfrm>
                <a:off x="7271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5" name="5-Point Star 764"/>
              <p:cNvSpPr/>
              <p:nvPr userDrawn="1"/>
            </p:nvSpPr>
            <p:spPr>
              <a:xfrm>
                <a:off x="9836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6" name="5-Point Star 765"/>
              <p:cNvSpPr/>
              <p:nvPr userDrawn="1"/>
            </p:nvSpPr>
            <p:spPr>
              <a:xfrm>
                <a:off x="12401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7" name="5-Point Star 766"/>
              <p:cNvSpPr/>
              <p:nvPr userDrawn="1"/>
            </p:nvSpPr>
            <p:spPr>
              <a:xfrm>
                <a:off x="14966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8" name="5-Point Star 767"/>
              <p:cNvSpPr/>
              <p:nvPr userDrawn="1"/>
            </p:nvSpPr>
            <p:spPr>
              <a:xfrm>
                <a:off x="17530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9" name="5-Point Star 768"/>
              <p:cNvSpPr/>
              <p:nvPr userDrawn="1"/>
            </p:nvSpPr>
            <p:spPr>
              <a:xfrm>
                <a:off x="20095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0" name="5-Point Star 769"/>
              <p:cNvSpPr/>
              <p:nvPr userDrawn="1"/>
            </p:nvSpPr>
            <p:spPr>
              <a:xfrm>
                <a:off x="22660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1" name="5-Point Star 770"/>
              <p:cNvSpPr/>
              <p:nvPr userDrawn="1"/>
            </p:nvSpPr>
            <p:spPr>
              <a:xfrm>
                <a:off x="25225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2" name="5-Point Star 771"/>
              <p:cNvSpPr/>
              <p:nvPr userDrawn="1"/>
            </p:nvSpPr>
            <p:spPr>
              <a:xfrm>
                <a:off x="27790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5-Point Star 772"/>
              <p:cNvSpPr/>
              <p:nvPr userDrawn="1"/>
            </p:nvSpPr>
            <p:spPr>
              <a:xfrm>
                <a:off x="30355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5-Point Star 773"/>
              <p:cNvSpPr/>
              <p:nvPr userDrawn="1"/>
            </p:nvSpPr>
            <p:spPr>
              <a:xfrm>
                <a:off x="32920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5-Point Star 774"/>
              <p:cNvSpPr/>
              <p:nvPr userDrawn="1"/>
            </p:nvSpPr>
            <p:spPr>
              <a:xfrm>
                <a:off x="35485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5-Point Star 775"/>
              <p:cNvSpPr/>
              <p:nvPr userDrawn="1"/>
            </p:nvSpPr>
            <p:spPr>
              <a:xfrm>
                <a:off x="38050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5-Point Star 776"/>
              <p:cNvSpPr/>
              <p:nvPr userDrawn="1"/>
            </p:nvSpPr>
            <p:spPr>
              <a:xfrm>
                <a:off x="40615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5-Point Star 777"/>
              <p:cNvSpPr/>
              <p:nvPr userDrawn="1"/>
            </p:nvSpPr>
            <p:spPr>
              <a:xfrm>
                <a:off x="43179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5-Point Star 778"/>
              <p:cNvSpPr/>
              <p:nvPr userDrawn="1"/>
            </p:nvSpPr>
            <p:spPr>
              <a:xfrm>
                <a:off x="45744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5-Point Star 779"/>
              <p:cNvSpPr/>
              <p:nvPr userDrawn="1"/>
            </p:nvSpPr>
            <p:spPr>
              <a:xfrm>
                <a:off x="48309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5-Point Star 780"/>
              <p:cNvSpPr/>
              <p:nvPr userDrawn="1"/>
            </p:nvSpPr>
            <p:spPr>
              <a:xfrm>
                <a:off x="50874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5-Point Star 781"/>
              <p:cNvSpPr/>
              <p:nvPr userDrawn="1"/>
            </p:nvSpPr>
            <p:spPr>
              <a:xfrm>
                <a:off x="53439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5-Point Star 782"/>
              <p:cNvSpPr/>
              <p:nvPr userDrawn="1"/>
            </p:nvSpPr>
            <p:spPr>
              <a:xfrm>
                <a:off x="56004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5-Point Star 783"/>
              <p:cNvSpPr/>
              <p:nvPr userDrawn="1"/>
            </p:nvSpPr>
            <p:spPr>
              <a:xfrm>
                <a:off x="58569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5-Point Star 784"/>
              <p:cNvSpPr/>
              <p:nvPr userDrawn="1"/>
            </p:nvSpPr>
            <p:spPr>
              <a:xfrm>
                <a:off x="611342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5-Point Star 785"/>
              <p:cNvSpPr/>
              <p:nvPr userDrawn="1"/>
            </p:nvSpPr>
            <p:spPr>
              <a:xfrm>
                <a:off x="636991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5-Point Star 786"/>
              <p:cNvSpPr/>
              <p:nvPr userDrawn="1"/>
            </p:nvSpPr>
            <p:spPr>
              <a:xfrm>
                <a:off x="662640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5-Point Star 787"/>
              <p:cNvSpPr/>
              <p:nvPr userDrawn="1"/>
            </p:nvSpPr>
            <p:spPr>
              <a:xfrm>
                <a:off x="688289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5-Point Star 788"/>
              <p:cNvSpPr/>
              <p:nvPr userDrawn="1"/>
            </p:nvSpPr>
            <p:spPr>
              <a:xfrm>
                <a:off x="713938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5-Point Star 789"/>
              <p:cNvSpPr/>
              <p:nvPr userDrawn="1"/>
            </p:nvSpPr>
            <p:spPr>
              <a:xfrm>
                <a:off x="739587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5-Point Star 790"/>
              <p:cNvSpPr/>
              <p:nvPr userDrawn="1"/>
            </p:nvSpPr>
            <p:spPr>
              <a:xfrm>
                <a:off x="765236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5-Point Star 791"/>
              <p:cNvSpPr/>
              <p:nvPr userDrawn="1"/>
            </p:nvSpPr>
            <p:spPr>
              <a:xfrm>
                <a:off x="7908858" y="508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5-Point Star 792"/>
              <p:cNvSpPr/>
              <p:nvPr userDrawn="1"/>
            </p:nvSpPr>
            <p:spPr>
              <a:xfrm>
                <a:off x="816534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5-Point Star 793"/>
              <p:cNvSpPr/>
              <p:nvPr userDrawn="1"/>
            </p:nvSpPr>
            <p:spPr>
              <a:xfrm>
                <a:off x="8421838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5-Point Star 794"/>
              <p:cNvSpPr/>
              <p:nvPr userDrawn="1"/>
            </p:nvSpPr>
            <p:spPr>
              <a:xfrm>
                <a:off x="8678333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5-Point Star 795"/>
              <p:cNvSpPr/>
              <p:nvPr userDrawn="1"/>
            </p:nvSpPr>
            <p:spPr>
              <a:xfrm>
                <a:off x="8931166" y="508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5-Point Star 797"/>
              <p:cNvSpPr/>
              <p:nvPr userDrawn="1"/>
            </p:nvSpPr>
            <p:spPr>
              <a:xfrm>
                <a:off x="-42332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5-Point Star 798"/>
              <p:cNvSpPr/>
              <p:nvPr userDrawn="1"/>
            </p:nvSpPr>
            <p:spPr>
              <a:xfrm>
                <a:off x="2141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5-Point Star 799"/>
              <p:cNvSpPr/>
              <p:nvPr userDrawn="1"/>
            </p:nvSpPr>
            <p:spPr>
              <a:xfrm>
                <a:off x="4706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5-Point Star 800"/>
              <p:cNvSpPr/>
              <p:nvPr userDrawn="1"/>
            </p:nvSpPr>
            <p:spPr>
              <a:xfrm>
                <a:off x="7271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5-Point Star 801"/>
              <p:cNvSpPr/>
              <p:nvPr userDrawn="1"/>
            </p:nvSpPr>
            <p:spPr>
              <a:xfrm>
                <a:off x="9836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5-Point Star 802"/>
              <p:cNvSpPr/>
              <p:nvPr userDrawn="1"/>
            </p:nvSpPr>
            <p:spPr>
              <a:xfrm>
                <a:off x="12401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5-Point Star 803"/>
              <p:cNvSpPr/>
              <p:nvPr userDrawn="1"/>
            </p:nvSpPr>
            <p:spPr>
              <a:xfrm>
                <a:off x="14966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5-Point Star 804"/>
              <p:cNvSpPr/>
              <p:nvPr userDrawn="1"/>
            </p:nvSpPr>
            <p:spPr>
              <a:xfrm>
                <a:off x="17530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5-Point Star 805"/>
              <p:cNvSpPr/>
              <p:nvPr userDrawn="1"/>
            </p:nvSpPr>
            <p:spPr>
              <a:xfrm>
                <a:off x="20095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7" name="5-Point Star 806"/>
              <p:cNvSpPr/>
              <p:nvPr userDrawn="1"/>
            </p:nvSpPr>
            <p:spPr>
              <a:xfrm>
                <a:off x="22660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5-Point Star 807"/>
              <p:cNvSpPr/>
              <p:nvPr userDrawn="1"/>
            </p:nvSpPr>
            <p:spPr>
              <a:xfrm>
                <a:off x="25225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9" name="5-Point Star 808"/>
              <p:cNvSpPr/>
              <p:nvPr userDrawn="1"/>
            </p:nvSpPr>
            <p:spPr>
              <a:xfrm>
                <a:off x="27790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0" name="5-Point Star 809"/>
              <p:cNvSpPr/>
              <p:nvPr userDrawn="1"/>
            </p:nvSpPr>
            <p:spPr>
              <a:xfrm>
                <a:off x="30355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1" name="5-Point Star 810"/>
              <p:cNvSpPr/>
              <p:nvPr userDrawn="1"/>
            </p:nvSpPr>
            <p:spPr>
              <a:xfrm>
                <a:off x="32920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5-Point Star 811"/>
              <p:cNvSpPr/>
              <p:nvPr userDrawn="1"/>
            </p:nvSpPr>
            <p:spPr>
              <a:xfrm>
                <a:off x="35485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3" name="5-Point Star 812"/>
              <p:cNvSpPr/>
              <p:nvPr userDrawn="1"/>
            </p:nvSpPr>
            <p:spPr>
              <a:xfrm>
                <a:off x="38050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4" name="5-Point Star 813"/>
              <p:cNvSpPr/>
              <p:nvPr userDrawn="1"/>
            </p:nvSpPr>
            <p:spPr>
              <a:xfrm>
                <a:off x="40615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5-Point Star 814"/>
              <p:cNvSpPr/>
              <p:nvPr userDrawn="1"/>
            </p:nvSpPr>
            <p:spPr>
              <a:xfrm>
                <a:off x="43179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5-Point Star 815"/>
              <p:cNvSpPr/>
              <p:nvPr userDrawn="1"/>
            </p:nvSpPr>
            <p:spPr>
              <a:xfrm>
                <a:off x="45744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5-Point Star 816"/>
              <p:cNvSpPr/>
              <p:nvPr userDrawn="1"/>
            </p:nvSpPr>
            <p:spPr>
              <a:xfrm>
                <a:off x="48309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8" name="5-Point Star 817"/>
              <p:cNvSpPr/>
              <p:nvPr userDrawn="1"/>
            </p:nvSpPr>
            <p:spPr>
              <a:xfrm>
                <a:off x="50874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5-Point Star 818"/>
              <p:cNvSpPr/>
              <p:nvPr userDrawn="1"/>
            </p:nvSpPr>
            <p:spPr>
              <a:xfrm>
                <a:off x="53439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0" name="5-Point Star 819"/>
              <p:cNvSpPr/>
              <p:nvPr userDrawn="1"/>
            </p:nvSpPr>
            <p:spPr>
              <a:xfrm>
                <a:off x="56004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1" name="5-Point Star 820"/>
              <p:cNvSpPr/>
              <p:nvPr userDrawn="1"/>
            </p:nvSpPr>
            <p:spPr>
              <a:xfrm>
                <a:off x="58569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2" name="5-Point Star 821"/>
              <p:cNvSpPr/>
              <p:nvPr userDrawn="1"/>
            </p:nvSpPr>
            <p:spPr>
              <a:xfrm>
                <a:off x="611342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3" name="5-Point Star 822"/>
              <p:cNvSpPr/>
              <p:nvPr userDrawn="1"/>
            </p:nvSpPr>
            <p:spPr>
              <a:xfrm>
                <a:off x="636991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4" name="5-Point Star 823"/>
              <p:cNvSpPr/>
              <p:nvPr userDrawn="1"/>
            </p:nvSpPr>
            <p:spPr>
              <a:xfrm>
                <a:off x="662640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5" name="5-Point Star 824"/>
              <p:cNvSpPr/>
              <p:nvPr userDrawn="1"/>
            </p:nvSpPr>
            <p:spPr>
              <a:xfrm>
                <a:off x="688289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6" name="5-Point Star 825"/>
              <p:cNvSpPr/>
              <p:nvPr userDrawn="1"/>
            </p:nvSpPr>
            <p:spPr>
              <a:xfrm>
                <a:off x="713938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7" name="5-Point Star 826"/>
              <p:cNvSpPr/>
              <p:nvPr userDrawn="1"/>
            </p:nvSpPr>
            <p:spPr>
              <a:xfrm>
                <a:off x="739587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8" name="5-Point Star 827"/>
              <p:cNvSpPr/>
              <p:nvPr userDrawn="1"/>
            </p:nvSpPr>
            <p:spPr>
              <a:xfrm>
                <a:off x="765236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9" name="5-Point Star 828"/>
              <p:cNvSpPr/>
              <p:nvPr userDrawn="1"/>
            </p:nvSpPr>
            <p:spPr>
              <a:xfrm>
                <a:off x="7908858" y="762000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0" name="5-Point Star 829"/>
              <p:cNvSpPr/>
              <p:nvPr userDrawn="1"/>
            </p:nvSpPr>
            <p:spPr>
              <a:xfrm>
                <a:off x="816534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1" name="5-Point Star 830"/>
              <p:cNvSpPr/>
              <p:nvPr userDrawn="1"/>
            </p:nvSpPr>
            <p:spPr>
              <a:xfrm>
                <a:off x="8421838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2" name="5-Point Star 831"/>
              <p:cNvSpPr/>
              <p:nvPr userDrawn="1"/>
            </p:nvSpPr>
            <p:spPr>
              <a:xfrm>
                <a:off x="8678333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3" name="5-Point Star 832"/>
              <p:cNvSpPr/>
              <p:nvPr userDrawn="1"/>
            </p:nvSpPr>
            <p:spPr>
              <a:xfrm>
                <a:off x="8931166" y="762004"/>
                <a:ext cx="212834" cy="212834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26" name="Picture 76" descr="\\vhaeasfpc3\RUsers$\vhaeaschuaf\Desktop\WRIISC logo\TRIWRIISC_bottom.e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972175"/>
            <a:ext cx="9153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74C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 dirty="0" smtClean="0"/>
              <a:t>Chronic Multi-Symptom Illness and OEF/OIF/OND Veterans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Lisa McAndrew, PhD</a:t>
            </a:r>
          </a:p>
          <a:p>
            <a:r>
              <a:rPr lang="en-US" dirty="0" err="1" smtClean="0"/>
              <a:t>Nyasanu</a:t>
            </a:r>
            <a:r>
              <a:rPr lang="en-US" dirty="0" smtClean="0"/>
              <a:t> Barbee, PhD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Medically Unexplained Symptoms and Chronic Multi-symptom Illness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r>
              <a:rPr lang="en-US" sz="2800" dirty="0" smtClean="0"/>
              <a:t>Medically unexplained symptoms are physical symptoms with no known cause or common across diagnoses</a:t>
            </a:r>
          </a:p>
          <a:p>
            <a:r>
              <a:rPr lang="en-US" sz="2800" dirty="0" smtClean="0"/>
              <a:t>Medically unexplained symptoms are common and experienced by most of us regularly</a:t>
            </a:r>
          </a:p>
          <a:p>
            <a:r>
              <a:rPr lang="en-US" sz="2800" dirty="0" smtClean="0"/>
              <a:t>Chronic Multi-symptom Illness is a label used to identify clinically relevant levels of medically unexplained symptoms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 algn="ctr">
              <a:buNone/>
            </a:pPr>
            <a:r>
              <a:rPr lang="en-US" sz="5400" b="1" dirty="0" smtClean="0">
                <a:latin typeface="+mj-lt"/>
              </a:rPr>
              <a:t>Case Example</a:t>
            </a:r>
          </a:p>
          <a:p>
            <a:pPr algn="ctr">
              <a:buNone/>
            </a:pPr>
            <a:r>
              <a:rPr lang="en-US" sz="5400" b="1" dirty="0" smtClean="0">
                <a:latin typeface="+mj-lt"/>
              </a:rPr>
              <a:t>“Sam”</a:t>
            </a:r>
          </a:p>
          <a:p>
            <a:pPr>
              <a:buNone/>
            </a:pPr>
            <a:endParaRPr lang="en-US" sz="5400" b="1" dirty="0" smtClean="0">
              <a:latin typeface="+mj-lt"/>
            </a:endParaRPr>
          </a:p>
          <a:p>
            <a:pPr>
              <a:buNone/>
            </a:pPr>
            <a:endParaRPr lang="en-US" sz="54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– “Sam”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dirty="0" smtClean="0"/>
              <a:t>24 year old OEF/OIF </a:t>
            </a:r>
            <a:br>
              <a:rPr lang="en-US" dirty="0" smtClean="0"/>
            </a:br>
            <a:r>
              <a:rPr lang="en-US" dirty="0" smtClean="0"/>
              <a:t>Veteran</a:t>
            </a:r>
          </a:p>
          <a:p>
            <a:r>
              <a:rPr lang="en-US" dirty="0" smtClean="0"/>
              <a:t>Chronic Fatigue</a:t>
            </a:r>
          </a:p>
          <a:p>
            <a:r>
              <a:rPr lang="en-US" dirty="0" smtClean="0"/>
              <a:t>Chronic Pain (joints </a:t>
            </a:r>
            <a:br>
              <a:rPr lang="en-US" dirty="0" smtClean="0"/>
            </a:br>
            <a:r>
              <a:rPr lang="en-US" dirty="0" smtClean="0"/>
              <a:t>and muscles)</a:t>
            </a:r>
          </a:p>
          <a:p>
            <a:r>
              <a:rPr lang="en-US" dirty="0" smtClean="0"/>
              <a:t>Short-term memory/concentration</a:t>
            </a:r>
          </a:p>
          <a:p>
            <a:r>
              <a:rPr lang="en-US" dirty="0" smtClean="0"/>
              <a:t>Depression/PTSD</a:t>
            </a:r>
          </a:p>
          <a:p>
            <a:endParaRPr lang="en-US" dirty="0"/>
          </a:p>
        </p:txBody>
      </p:sp>
      <p:pic>
        <p:nvPicPr>
          <p:cNvPr id="6" name="Content Placeholder 5" descr="Medically Unexplained Physical Symptoms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080" y="1734471"/>
            <a:ext cx="3750720" cy="2151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– “Sam”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Activities</a:t>
            </a:r>
          </a:p>
          <a:p>
            <a:r>
              <a:rPr lang="en-US" dirty="0" smtClean="0"/>
              <a:t>Unemployment</a:t>
            </a:r>
          </a:p>
          <a:p>
            <a:r>
              <a:rPr lang="en-US" dirty="0" smtClean="0"/>
              <a:t>Social Withdrawal</a:t>
            </a:r>
          </a:p>
          <a:p>
            <a:r>
              <a:rPr lang="en-US" dirty="0" smtClean="0"/>
              <a:t>Frustration</a:t>
            </a:r>
          </a:p>
          <a:p>
            <a:r>
              <a:rPr lang="en-US" dirty="0" smtClean="0"/>
              <a:t>Hopelessness</a:t>
            </a:r>
          </a:p>
        </p:txBody>
      </p:sp>
      <p:pic>
        <p:nvPicPr>
          <p:cNvPr id="4" name="Picture 3" descr="http://rangel.house.gov/cblog/Unemployment%20Job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4131">
            <a:off x="5283397" y="1826803"/>
            <a:ext cx="2797533" cy="2073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– “Sam”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Revolving Door</a:t>
            </a:r>
          </a:p>
          <a:p>
            <a:r>
              <a:rPr lang="en-US" dirty="0" smtClean="0"/>
              <a:t>“Misunderstood”</a:t>
            </a:r>
          </a:p>
          <a:p>
            <a:r>
              <a:rPr lang="en-US" dirty="0" smtClean="0"/>
              <a:t>Provider Frustration</a:t>
            </a:r>
          </a:p>
          <a:p>
            <a:r>
              <a:rPr lang="en-US" dirty="0" smtClean="0"/>
              <a:t>What can we do?</a:t>
            </a:r>
          </a:p>
          <a:p>
            <a:endParaRPr lang="en-US" dirty="0"/>
          </a:p>
        </p:txBody>
      </p:sp>
      <p:pic>
        <p:nvPicPr>
          <p:cNvPr id="12" name="Content Placeholder 11" descr="revolving-door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750" y="1524000"/>
            <a:ext cx="2857500" cy="2886075"/>
          </a:xfr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229600" cy="1143000"/>
          </a:xfrm>
        </p:spPr>
        <p:txBody>
          <a:bodyPr/>
          <a:lstStyle/>
          <a:p>
            <a:r>
              <a:rPr lang="en-US" sz="6000" dirty="0" smtClean="0"/>
              <a:t>The Importance of Chronic Multi-Symptom Illness in Veterans </a:t>
            </a:r>
            <a:br>
              <a:rPr lang="en-US" sz="6000" dirty="0" smtClean="0"/>
            </a:b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Combat and Physical Symptoms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War Veterans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Approximately 30% of Gulf War Veterans are afflicted with CMI </a:t>
            </a:r>
            <a:r>
              <a:rPr lang="en-US" sz="1600" dirty="0" smtClean="0"/>
              <a:t>(Fukuda, 1998; Wolfe, 2002). </a:t>
            </a:r>
          </a:p>
          <a:p>
            <a:pPr lvl="0"/>
            <a:r>
              <a:rPr lang="en-US" dirty="0" smtClean="0"/>
              <a:t>Gulf War Veterans continue to have symptoms 10 years after the end of the war </a:t>
            </a:r>
            <a:r>
              <a:rPr lang="en-US" sz="1600" dirty="0" smtClean="0"/>
              <a:t>(Blanchard, 2006; </a:t>
            </a:r>
            <a:r>
              <a:rPr lang="en-US" sz="1600" dirty="0" err="1" smtClean="0"/>
              <a:t>Ozakinci</a:t>
            </a:r>
            <a:r>
              <a:rPr lang="en-US" sz="1600" dirty="0" smtClean="0"/>
              <a:t>, 2006).</a:t>
            </a:r>
          </a:p>
          <a:p>
            <a:endParaRPr lang="en-US" dirty="0"/>
          </a:p>
        </p:txBody>
      </p:sp>
      <p:pic>
        <p:nvPicPr>
          <p:cNvPr id="12" name="Content Placeholder 11" descr="http://www.blogs.va.gov/VAntage/wp-content/uploads/2011/02/cosva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44435"/>
            <a:ext cx="3432767" cy="1913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Gulf War Veterans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Gulf War Veterans have significantly more disability than Gulf </a:t>
            </a:r>
            <a:r>
              <a:rPr lang="en-US" dirty="0" smtClean="0"/>
              <a:t>War-era Veterans. </a:t>
            </a:r>
            <a:r>
              <a:rPr lang="en-US" sz="2000" dirty="0" smtClean="0"/>
              <a:t>(</a:t>
            </a:r>
            <a:r>
              <a:rPr lang="en-US" sz="2000" dirty="0" err="1" smtClean="0"/>
              <a:t>Voelker</a:t>
            </a:r>
            <a:r>
              <a:rPr lang="en-US" sz="2000" dirty="0" smtClean="0"/>
              <a:t>, 2002)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24,409 Gulf War Veterans have been awarded disability compensation through the VA </a:t>
            </a:r>
            <a:r>
              <a:rPr lang="en-US" sz="2000" dirty="0" smtClean="0"/>
              <a:t>(VA, 2011).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 </a:t>
            </a:r>
            <a:r>
              <a:rPr lang="en-US" sz="5400" b="1" dirty="0" smtClean="0">
                <a:latin typeface="+mj-lt"/>
              </a:rPr>
              <a:t>The Prevalence and Impact of Chronic Multi-Symptom Illness among OEF/OIF/OND Veterans</a:t>
            </a:r>
            <a:endParaRPr lang="en-US" sz="5400" b="1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OEF/OIF/OND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lvl="0"/>
            <a:r>
              <a:rPr lang="en-US" dirty="0" smtClean="0"/>
              <a:t>Over two and a half million </a:t>
            </a:r>
            <a:br>
              <a:rPr lang="en-US" dirty="0" smtClean="0"/>
            </a:br>
            <a:r>
              <a:rPr lang="en-US" dirty="0" smtClean="0"/>
              <a:t>OEF/OIF soldiers have been </a:t>
            </a:r>
            <a:br>
              <a:rPr lang="en-US" dirty="0" smtClean="0"/>
            </a:br>
            <a:r>
              <a:rPr lang="en-US" dirty="0" smtClean="0"/>
              <a:t>deployed with 30% having </a:t>
            </a:r>
            <a:br>
              <a:rPr lang="en-US" dirty="0" smtClean="0"/>
            </a:br>
            <a:r>
              <a:rPr lang="en-US" dirty="0" smtClean="0"/>
              <a:t>more than one deployment.</a:t>
            </a:r>
          </a:p>
          <a:p>
            <a:pPr lvl="0"/>
            <a:r>
              <a:rPr lang="en-US" dirty="0" smtClean="0"/>
              <a:t>Many of these soldiers have </a:t>
            </a:r>
            <a:br>
              <a:rPr lang="en-US" dirty="0" smtClean="0"/>
            </a:br>
            <a:r>
              <a:rPr lang="en-US" dirty="0" smtClean="0"/>
              <a:t>endured complex psychological </a:t>
            </a:r>
            <a:br>
              <a:rPr lang="en-US" dirty="0" smtClean="0"/>
            </a:br>
            <a:r>
              <a:rPr lang="en-US" dirty="0" smtClean="0"/>
              <a:t>and physical challenges. </a:t>
            </a:r>
          </a:p>
          <a:p>
            <a:pPr lvl="1"/>
            <a:r>
              <a:rPr lang="en-US" dirty="0" smtClean="0"/>
              <a:t>E.g. 90% of soldiers reported being shot at </a:t>
            </a:r>
            <a:r>
              <a:rPr lang="en-US" sz="1800" dirty="0" smtClean="0"/>
              <a:t>(</a:t>
            </a:r>
            <a:r>
              <a:rPr lang="en-US" sz="1800" dirty="0" err="1" smtClean="0"/>
              <a:t>Hoge</a:t>
            </a:r>
            <a:r>
              <a:rPr lang="en-US" sz="1800" dirty="0" smtClean="0"/>
              <a:t>, 2004)</a:t>
            </a:r>
            <a:r>
              <a:rPr lang="en-US" sz="2000" dirty="0" smtClean="0"/>
              <a:t> </a:t>
            </a:r>
            <a:r>
              <a:rPr lang="en-US" dirty="0" smtClean="0"/>
              <a:t>and 99% of OEF/OIF Veterans reported an exposure to an environmental toxin </a:t>
            </a:r>
            <a:r>
              <a:rPr lang="en-US" sz="1800" dirty="0" smtClean="0"/>
              <a:t>(McAndrew, 2012).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http://www.25idl.army.mil/Deployment/OEF%20Afghanistan/Deployment/Big/OEF%20Jul27_2004%2025ID(L)%20Band040727-A-A6882-001.jpg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715001" y="1739692"/>
            <a:ext cx="2895599" cy="1917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OEF/OIF/OND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focus of research for OEF/OIF Veterans has been on PTSD and </a:t>
            </a:r>
            <a:r>
              <a:rPr lang="en-US" dirty="0" err="1" smtClean="0"/>
              <a:t>mTBI</a:t>
            </a:r>
            <a:r>
              <a:rPr lang="en-US" dirty="0" smtClean="0"/>
              <a:t>. </a:t>
            </a:r>
            <a:r>
              <a:rPr lang="en-US" sz="1800" dirty="0" smtClean="0"/>
              <a:t>(Department of Defense Task Force on Mental Health, 2007)</a:t>
            </a:r>
          </a:p>
          <a:p>
            <a:pPr lvl="0"/>
            <a:r>
              <a:rPr lang="en-US" dirty="0" smtClean="0"/>
              <a:t>IOM report on Gulf War Illness (2013) reports an increase in CMI among OEF/OIF Veterans from pre to post deployment.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CMI among OEF/OIF 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3200" dirty="0" err="1" smtClean="0"/>
              <a:t>Hoge</a:t>
            </a:r>
            <a:r>
              <a:rPr lang="en-US" sz="3200" dirty="0" smtClean="0"/>
              <a:t> et al. (2007) found 10% of a sample of 2,863 US soldiers who deployed to Iraq had “high” physical symptoms.</a:t>
            </a:r>
          </a:p>
        </p:txBody>
      </p:sp>
      <p:pic>
        <p:nvPicPr>
          <p:cNvPr id="7" name="Content Placeholder 6" descr="Irritable Bowel Syndrome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12632" r="12632"/>
          <a:stretch>
            <a:fillRect/>
          </a:stretch>
        </p:blipFill>
        <p:spPr bwMode="auto">
          <a:xfrm rot="444759">
            <a:off x="5578482" y="1609587"/>
            <a:ext cx="2390346" cy="1834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hronic Fatigue Syndrom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0034">
            <a:off x="5305892" y="3383701"/>
            <a:ext cx="2886538" cy="1654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CMI among OEF/OIF 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Horn et al. (2006) found UK soldiers deployed to Iraq did not report increased prevalence of symptoms, fatigue, and poorer self-assessed health compared to soldiers not deployed. </a:t>
            </a:r>
          </a:p>
          <a:p>
            <a:r>
              <a:rPr lang="en-US" smtClean="0"/>
              <a:t>Same study population did not find an increase in mental health symptoms among Iraq War Veterans.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Multisymptom Illness (OEF/OIF)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4478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62600"/>
            <a:ext cx="586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(McAndrew, et al., 2012; Data from the HEROES study)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PTSD?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0300" y="1219200"/>
            <a:ext cx="4343400" cy="4343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CMI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2819400" y="4114800"/>
            <a:ext cx="1752600" cy="1752600"/>
          </a:xfrm>
          <a:prstGeom prst="ellipse">
            <a:avLst/>
          </a:prstGeom>
          <a:solidFill>
            <a:schemeClr val="accent3">
              <a:alpha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PTSD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3962400" y="3657600"/>
            <a:ext cx="1752600" cy="1752600"/>
          </a:xfrm>
          <a:prstGeom prst="ellipse">
            <a:avLst/>
          </a:prstGeom>
          <a:solidFill>
            <a:schemeClr val="accent4">
              <a:alpha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Severe CMI</a:t>
            </a:r>
            <a:endParaRPr lang="en-US" sz="2000" dirty="0"/>
          </a:p>
        </p:txBody>
      </p:sp>
      <p:sp>
        <p:nvSpPr>
          <p:cNvPr id="11" name="Oval 10"/>
          <p:cNvSpPr/>
          <p:nvPr/>
        </p:nvSpPr>
        <p:spPr>
          <a:xfrm>
            <a:off x="381000" y="1447800"/>
            <a:ext cx="1752600" cy="1752600"/>
          </a:xfrm>
          <a:prstGeom prst="ellipse">
            <a:avLst/>
          </a:prstGeom>
          <a:solidFill>
            <a:schemeClr val="accent6">
              <a:alpha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Neither  CMI nor PTSD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419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7.8%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8708" y="5334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2.2%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9954" y="385244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5.0%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0354" y="45720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5.6%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831" y="1619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40.4%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743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38.9%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952" y="5562600"/>
            <a:ext cx="268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(McAndrew, et al., 2012)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CMI is related to poorer Function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650468"/>
            <a:ext cx="750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All differences between means are clinically and statistically significant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1694" y="1360855"/>
            <a:ext cx="4442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(McAndrew, et al., 2012; HEROES Study)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612989" y="3508589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SF-36 Scores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Rates of Chronic Fatigue Syndrome among OEF/OIF Veterans seen at the WRIISC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35200"/>
          <a:ext cx="82296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7343" marR="10734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OEF/OIF (N=334)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L="107343" marR="107343"/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CFS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07343" marR="10734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57 (17%)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07343" marR="107343"/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No CFS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07343" marR="10734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225 (67%)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07343" marR="107343"/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Excluded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07343" marR="107343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52 (16%)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marL="107343" marR="10734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dirty="0" smtClean="0"/>
              <a:t>Health Function of WRIISC Patients: Comparison of OEF/OIF Veterans with CFS as compared to Gulf War Veterans with CFS</a:t>
            </a:r>
            <a:br>
              <a:rPr lang="en-US" sz="3200" dirty="0" smtClean="0"/>
            </a:br>
            <a:r>
              <a:rPr lang="en-US" sz="1600" dirty="0" smtClean="0"/>
              <a:t>*controlling for PTSD symptoms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438400"/>
          <a:ext cx="7543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066800" y="3171092"/>
            <a:ext cx="5943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CMI and OEF/OIF 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little data on the rates and impact of CMI on OEF/OIF/OND Veterans.</a:t>
            </a:r>
          </a:p>
          <a:p>
            <a:r>
              <a:rPr lang="en-US" smtClean="0"/>
              <a:t>The little data out there suggests that CMI is a significant problem for OEF/OIF/OND Veterans.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6000" b="1" dirty="0" smtClean="0">
                <a:latin typeface="+mj-lt"/>
              </a:rPr>
              <a:t>Understand and apply assessment strategies.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High Comorbidity</a:t>
            </a:r>
            <a:endParaRPr lang="en-US" dirty="0"/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869378" y="1600200"/>
          <a:ext cx="7405244" cy="407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21"/>
          <p:cNvSpPr txBox="1">
            <a:spLocks noChangeArrowheads="1"/>
          </p:cNvSpPr>
          <p:nvPr/>
        </p:nvSpPr>
        <p:spPr bwMode="auto">
          <a:xfrm>
            <a:off x="3429000" y="30480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16.5%</a:t>
            </a:r>
            <a:endParaRPr lang="en-US" sz="1400" b="1" dirty="0"/>
          </a:p>
        </p:txBody>
      </p:sp>
      <p:sp>
        <p:nvSpPr>
          <p:cNvPr id="20485" name="TextBox 22"/>
          <p:cNvSpPr txBox="1">
            <a:spLocks noChangeArrowheads="1"/>
          </p:cNvSpPr>
          <p:nvPr/>
        </p:nvSpPr>
        <p:spPr bwMode="auto">
          <a:xfrm>
            <a:off x="4038600" y="350520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42.1%</a:t>
            </a:r>
            <a:endParaRPr lang="en-US" sz="2400" b="1" dirty="0"/>
          </a:p>
        </p:txBody>
      </p:sp>
      <p:sp>
        <p:nvSpPr>
          <p:cNvPr id="20486" name="TextBox 23"/>
          <p:cNvSpPr txBox="1">
            <a:spLocks noChangeArrowheads="1"/>
          </p:cNvSpPr>
          <p:nvPr/>
        </p:nvSpPr>
        <p:spPr bwMode="auto">
          <a:xfrm>
            <a:off x="4876800" y="3048000"/>
            <a:ext cx="9636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smtClean="0"/>
              <a:t>6.8%</a:t>
            </a:r>
            <a:endParaRPr lang="en-US" sz="1400" b="1" dirty="0"/>
          </a:p>
        </p:txBody>
      </p:sp>
      <p:sp>
        <p:nvSpPr>
          <p:cNvPr id="20487" name="TextBox 24"/>
          <p:cNvSpPr txBox="1">
            <a:spLocks noChangeArrowheads="1"/>
          </p:cNvSpPr>
          <p:nvPr/>
        </p:nvSpPr>
        <p:spPr bwMode="auto">
          <a:xfrm>
            <a:off x="4114800" y="4191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12.6%</a:t>
            </a:r>
            <a:endParaRPr lang="en-US" sz="2000" b="1" dirty="0"/>
          </a:p>
        </p:txBody>
      </p:sp>
      <p:sp>
        <p:nvSpPr>
          <p:cNvPr id="20489" name="TextBox 26"/>
          <p:cNvSpPr txBox="1">
            <a:spLocks noChangeArrowheads="1"/>
          </p:cNvSpPr>
          <p:nvPr/>
        </p:nvSpPr>
        <p:spPr bwMode="auto">
          <a:xfrm>
            <a:off x="446437" y="4491335"/>
            <a:ext cx="1890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Chronic Pain</a:t>
            </a:r>
            <a:br>
              <a:rPr lang="en-US" b="1" dirty="0" smtClean="0"/>
            </a:br>
            <a:r>
              <a:rPr lang="en-US" b="1" dirty="0" smtClean="0"/>
              <a:t>81.5% (277/340)</a:t>
            </a:r>
            <a:endParaRPr lang="en-US" b="1" dirty="0"/>
          </a:p>
        </p:txBody>
      </p:sp>
      <p:sp>
        <p:nvSpPr>
          <p:cNvPr id="20490" name="TextBox 27"/>
          <p:cNvSpPr txBox="1">
            <a:spLocks noChangeArrowheads="1"/>
          </p:cNvSpPr>
          <p:nvPr/>
        </p:nvSpPr>
        <p:spPr bwMode="auto">
          <a:xfrm>
            <a:off x="3626870" y="1138238"/>
            <a:ext cx="1890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PTSD</a:t>
            </a:r>
            <a:br>
              <a:rPr lang="en-US" b="1" dirty="0" smtClean="0"/>
            </a:br>
            <a:r>
              <a:rPr lang="en-US" b="1" dirty="0" smtClean="0"/>
              <a:t>68.2% (232/340)</a:t>
            </a:r>
            <a:endParaRPr lang="en-US" b="1" dirty="0"/>
          </a:p>
        </p:txBody>
      </p:sp>
      <p:sp>
        <p:nvSpPr>
          <p:cNvPr id="20491" name="TextBox 28"/>
          <p:cNvSpPr txBox="1">
            <a:spLocks noChangeArrowheads="1"/>
          </p:cNvSpPr>
          <p:nvPr/>
        </p:nvSpPr>
        <p:spPr bwMode="auto">
          <a:xfrm>
            <a:off x="6417514" y="4495800"/>
            <a:ext cx="27494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Persistent Post-</a:t>
            </a:r>
            <a:br>
              <a:rPr lang="en-US" b="1" dirty="0" smtClean="0"/>
            </a:br>
            <a:r>
              <a:rPr lang="en-US" b="1" dirty="0" smtClean="0"/>
              <a:t>concussive Symptoms </a:t>
            </a:r>
            <a:br>
              <a:rPr lang="en-US" b="1" dirty="0" smtClean="0"/>
            </a:br>
            <a:r>
              <a:rPr lang="en-US" b="1" dirty="0" smtClean="0"/>
              <a:t>(PPCS)</a:t>
            </a:r>
          </a:p>
          <a:p>
            <a:r>
              <a:rPr lang="en-US" b="1" dirty="0" smtClean="0"/>
              <a:t>66.8% (227/340)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0256" y="5638800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(Lew, et al., 2009)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Assess Veterans for CMI or other Medically Unexplained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3992563"/>
          </a:xfrm>
        </p:spPr>
        <p:txBody>
          <a:bodyPr/>
          <a:lstStyle/>
          <a:p>
            <a:r>
              <a:rPr lang="en-US" dirty="0" smtClean="0"/>
              <a:t>http://www.healthquality.va.gov/mus/mus_sum.pdf</a:t>
            </a:r>
            <a:endParaRPr lang="en-US" dirty="0"/>
          </a:p>
        </p:txBody>
      </p:sp>
      <p:pic>
        <p:nvPicPr>
          <p:cNvPr id="3074" name="Picture 2" descr="M:\Assets\Public Domain\cpexampic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048000"/>
            <a:ext cx="3505200" cy="245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about CMI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Beliefs Lead to Improved Self-Management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670" y="5562600"/>
            <a:ext cx="2321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(Phillips, et al., 2011)</a:t>
            </a:r>
            <a:endParaRPr lang="en-US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May be More Similar Than Previously Thought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362200" y="1524000"/>
            <a:ext cx="4343400" cy="4343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dirty="0" smtClean="0"/>
              <a:t>43%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dirty="0" smtClean="0"/>
              <a:t>of </a:t>
            </a:r>
            <a:r>
              <a:rPr lang="en-US" sz="2400" dirty="0" smtClean="0"/>
              <a:t>Gulf </a:t>
            </a:r>
            <a:r>
              <a:rPr lang="en-US" sz="2400" dirty="0" smtClean="0"/>
              <a:t>War Veterans with CMI seen at the WRIISC report that the nature of their illness is both </a:t>
            </a:r>
            <a:r>
              <a:rPr lang="en-US" sz="2800" b="1" dirty="0" smtClean="0"/>
              <a:t>physical </a:t>
            </a:r>
            <a:r>
              <a:rPr lang="en-US" sz="2400" dirty="0" smtClean="0"/>
              <a:t>and </a:t>
            </a:r>
            <a:r>
              <a:rPr lang="en-US" sz="2800" b="1" dirty="0" smtClean="0"/>
              <a:t>psychological</a:t>
            </a:r>
            <a:r>
              <a:rPr lang="en-US" sz="2400" dirty="0" smtClean="0"/>
              <a:t>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Develop Shared Beliefs?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Changes Can Lead to Improved Communication</a:t>
            </a:r>
            <a:endParaRPr lang="en-US" dirty="0"/>
          </a:p>
        </p:txBody>
      </p:sp>
      <p:sp>
        <p:nvSpPr>
          <p:cNvPr id="4" name="Isosceles Triangle 3"/>
          <p:cNvSpPr>
            <a:spLocks noChangeAspect="1"/>
          </p:cNvSpPr>
          <p:nvPr/>
        </p:nvSpPr>
        <p:spPr>
          <a:xfrm>
            <a:off x="609600" y="1975104"/>
            <a:ext cx="2184109" cy="191109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Cause?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657600" y="1984663"/>
            <a:ext cx="1828800" cy="1905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Symptoms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6705599" y="1981200"/>
            <a:ext cx="1828800" cy="1911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Stress, Depression, PTSD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791200" y="2594263"/>
            <a:ext cx="685800" cy="6858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/>
          <p:cNvSpPr/>
          <p:nvPr/>
        </p:nvSpPr>
        <p:spPr>
          <a:xfrm rot="10800000">
            <a:off x="4267201" y="4038598"/>
            <a:ext cx="3505200" cy="1447801"/>
          </a:xfrm>
          <a:prstGeom prst="curvedDownArrow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67000" y="2594263"/>
            <a:ext cx="685800" cy="6858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Focus 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4525963"/>
          </a:xfrm>
        </p:spPr>
        <p:txBody>
          <a:bodyPr/>
          <a:lstStyle/>
          <a:p>
            <a:r>
              <a:rPr lang="en-US" sz="2800" dirty="0" smtClean="0"/>
              <a:t>Veterans goals are to improve the quality of their daily life, social relationships, vocation, etc. </a:t>
            </a:r>
            <a:r>
              <a:rPr lang="en-US" sz="1600" dirty="0" smtClean="0"/>
              <a:t>(McAndrew, et al. 2013).</a:t>
            </a:r>
          </a:p>
          <a:p>
            <a:r>
              <a:rPr lang="en-US" sz="2800" dirty="0" smtClean="0"/>
              <a:t>Practitioners need to acknowledge patients’ symptoms and functional impairments first and slowly work with patients to set goals to improve quality of life. </a:t>
            </a:r>
          </a:p>
        </p:txBody>
      </p:sp>
      <p:pic>
        <p:nvPicPr>
          <p:cNvPr id="4" name="Picture 3" descr="M:\Assets\VA\VA_Excellence_stockimages\Low Rez JPEGS\martin110916bah16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39" y="1600200"/>
            <a:ext cx="2234337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 – “Sam”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year old OEF/OIF Veteran</a:t>
            </a:r>
          </a:p>
          <a:p>
            <a:r>
              <a:rPr lang="en-US" dirty="0" smtClean="0"/>
              <a:t>Chronic Fatigue</a:t>
            </a:r>
          </a:p>
          <a:p>
            <a:r>
              <a:rPr lang="en-US" dirty="0" smtClean="0"/>
              <a:t>Chronic Pain (joints and muscles)</a:t>
            </a:r>
          </a:p>
          <a:p>
            <a:r>
              <a:rPr lang="en-US" dirty="0" smtClean="0"/>
              <a:t>Short-term memory/concentration</a:t>
            </a:r>
          </a:p>
          <a:p>
            <a:r>
              <a:rPr lang="en-US" dirty="0" smtClean="0"/>
              <a:t>Depression/PTSD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6000" dirty="0" smtClean="0"/>
              <a:t>What are Medically Unexplained Symptoms?</a:t>
            </a:r>
            <a:br>
              <a:rPr lang="en-US" sz="6000" dirty="0" smtClean="0"/>
            </a:b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89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Any Questions?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+mj-lt"/>
              </a:rPr>
              <a:t>www.WarRelatedIllness.va.gov</a:t>
            </a:r>
          </a:p>
          <a:p>
            <a:pPr algn="ctr">
              <a:buNone/>
            </a:pPr>
            <a:r>
              <a:rPr lang="en-US" dirty="0" smtClean="0">
                <a:latin typeface="+mj-lt"/>
              </a:rPr>
              <a:t>800-248-8005</a:t>
            </a:r>
          </a:p>
          <a:p>
            <a:pPr algn="ctr">
              <a:buNone/>
            </a:pPr>
            <a:endParaRPr lang="en-US" dirty="0"/>
          </a:p>
        </p:txBody>
      </p:sp>
      <p:pic>
        <p:nvPicPr>
          <p:cNvPr id="1026" name="Picture 2" descr="M:\Assets\iStockPhoto\Images\iStock_000003397789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9269" y="2286000"/>
            <a:ext cx="3165462" cy="210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Medically Unexplained Symptoms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z="3200" dirty="0" smtClean="0"/>
              <a:t>Physical symptoms with no adequate medical explanation</a:t>
            </a:r>
          </a:p>
          <a:p>
            <a:r>
              <a:rPr lang="en-US" sz="3200" dirty="0" smtClean="0"/>
              <a:t>Physical symptoms that are common across </a:t>
            </a:r>
            <a:r>
              <a:rPr lang="en-US" sz="3200" dirty="0" err="1" smtClean="0"/>
              <a:t>comorbid</a:t>
            </a:r>
            <a:r>
              <a:rPr lang="en-US" sz="3200" dirty="0" smtClean="0"/>
              <a:t> diagnoses </a:t>
            </a:r>
            <a:br>
              <a:rPr lang="en-US" sz="3200" dirty="0" smtClean="0"/>
            </a:br>
            <a:r>
              <a:rPr lang="en-US" sz="3200" dirty="0" smtClean="0"/>
              <a:t>(e.g. headaches)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3" name="Content Placeholder 12" descr="M:\Assets\iStockPhoto\Images\istock for dianna's poster.jpg"/>
          <p:cNvPicPr>
            <a:picLocks noGrp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02"/>
          <a:stretch>
            <a:fillRect/>
          </a:stretch>
        </p:blipFill>
        <p:spPr bwMode="auto">
          <a:xfrm>
            <a:off x="4267200" y="1734311"/>
            <a:ext cx="4261092" cy="386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Unexplained Symptoms are </a:t>
            </a:r>
            <a:r>
              <a:rPr lang="en-US" dirty="0" smtClean="0"/>
              <a:t>Common in the U.S. Population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28700" y="1447800"/>
            <a:ext cx="7086600" cy="4270248"/>
            <a:chOff x="1066800" y="1447800"/>
            <a:chExt cx="7086600" cy="4270248"/>
          </a:xfrm>
        </p:grpSpPr>
        <p:sp>
          <p:nvSpPr>
            <p:cNvPr id="8" name="Oval 7"/>
            <p:cNvSpPr/>
            <p:nvPr/>
          </p:nvSpPr>
          <p:spPr>
            <a:xfrm>
              <a:off x="1066800" y="1447800"/>
              <a:ext cx="3505200" cy="35052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Healthy adults report an average of </a:t>
              </a:r>
              <a:br>
                <a:rPr lang="en-US" dirty="0" smtClean="0"/>
              </a:br>
              <a:r>
                <a:rPr lang="en-US" sz="2800" b="1" dirty="0" smtClean="0"/>
                <a:t>20 symptoms </a:t>
              </a:r>
              <a:br>
                <a:rPr lang="en-US" sz="2800" b="1" dirty="0" smtClean="0"/>
              </a:br>
              <a:r>
                <a:rPr lang="en-US" sz="2800" b="1" dirty="0" smtClean="0"/>
                <a:t>a week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1400" dirty="0" smtClean="0"/>
                <a:t>(Egan &amp; Beaton,1987)</a:t>
              </a:r>
              <a:r>
                <a:rPr lang="en-US" dirty="0" smtClean="0"/>
                <a:t>. </a:t>
              </a:r>
            </a:p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114800" y="1676400"/>
              <a:ext cx="4038600" cy="40416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Over a 3-year period, </a:t>
              </a:r>
              <a:r>
                <a:rPr lang="en-US" sz="2400" b="1" dirty="0" smtClean="0"/>
                <a:t>38% </a:t>
              </a:r>
              <a:r>
                <a:rPr lang="en-US" dirty="0" smtClean="0"/>
                <a:t>of patients seen in primary care report </a:t>
              </a:r>
              <a:r>
                <a:rPr lang="en-US" sz="2400" b="1" dirty="0" smtClean="0"/>
                <a:t>common physical symptoms </a:t>
              </a:r>
              <a:r>
                <a:rPr lang="en-US" dirty="0" smtClean="0"/>
                <a:t>(e.g. headaches). </a:t>
              </a:r>
              <a:br>
                <a:rPr lang="en-US" dirty="0" smtClean="0"/>
              </a:br>
              <a:r>
                <a:rPr lang="en-US" sz="2400" b="1" dirty="0" smtClean="0"/>
                <a:t>80% </a:t>
              </a:r>
              <a:r>
                <a:rPr lang="en-US" dirty="0" smtClean="0"/>
                <a:t>are </a:t>
              </a:r>
              <a:r>
                <a:rPr lang="en-US" sz="2400" b="1" dirty="0" smtClean="0"/>
                <a:t>unexplained</a:t>
              </a:r>
              <a:r>
                <a:rPr lang="en-US" sz="2000" b="1" dirty="0" smtClean="0"/>
                <a:t> </a:t>
              </a:r>
              <a:r>
                <a:rPr lang="en-US" dirty="0" smtClean="0"/>
                <a:t>or </a:t>
              </a:r>
              <a:r>
                <a:rPr lang="en-US" sz="2400" b="1" dirty="0" smtClean="0"/>
                <a:t>psychological</a:t>
              </a:r>
              <a:r>
                <a:rPr lang="en-US" dirty="0" smtClean="0"/>
                <a:t> </a:t>
              </a:r>
              <a:r>
                <a:rPr lang="en-US" sz="1400" dirty="0" smtClean="0"/>
                <a:t>(</a:t>
              </a:r>
              <a:r>
                <a:rPr lang="en-US" sz="1400" dirty="0" err="1" smtClean="0"/>
                <a:t>Kroenke</a:t>
              </a:r>
              <a:r>
                <a:rPr lang="en-US" sz="1400" dirty="0" smtClean="0"/>
                <a:t>, 1989).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unexplained symptoms become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1447799"/>
            <a:ext cx="5705929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Chronic Multi-Symptom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or more chronic symptoms (≥6 months) from at least 2 of 3 categories (fatigue, mood-cognition, and musculoskeletal)</a:t>
            </a:r>
          </a:p>
          <a:p>
            <a:r>
              <a:rPr lang="en-US" dirty="0" smtClean="0"/>
              <a:t>If each case-defining symptom is rated as severe, </a:t>
            </a:r>
          </a:p>
          <a:p>
            <a:pPr lvl="1"/>
            <a:r>
              <a:rPr lang="en-US" dirty="0" smtClean="0"/>
              <a:t>the case is severe.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874" y="5562600"/>
            <a:ext cx="237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(Fukuda, et al., 1998)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iWRIIS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RIISC templat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IS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IS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IS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TriWRIISC Template</Template>
  <TotalTime>3843</TotalTime>
  <Words>1134</Words>
  <Application>Microsoft Office PowerPoint</Application>
  <PresentationFormat>On-screen Show (4:3)</PresentationFormat>
  <Paragraphs>240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TriWRIISC Template</vt:lpstr>
      <vt:lpstr>Chronic Multi-Symptom Illness and OEF/OIF/OND Veterans </vt:lpstr>
      <vt:lpstr>Outline</vt:lpstr>
      <vt:lpstr>Slide 3</vt:lpstr>
      <vt:lpstr>What are Medically Unexplained Symptoms? </vt:lpstr>
      <vt:lpstr>Medically Unexplained Symptoms</vt:lpstr>
      <vt:lpstr>Unexplained Symptoms are Common in the U.S. Population</vt:lpstr>
      <vt:lpstr>When do unexplained symptoms become a problem?</vt:lpstr>
      <vt:lpstr>Labels</vt:lpstr>
      <vt:lpstr>Chronic Multi-Symptom Illness</vt:lpstr>
      <vt:lpstr>Medically Unexplained Symptoms and Chronic Multi-symptom Illness</vt:lpstr>
      <vt:lpstr>Slide 11</vt:lpstr>
      <vt:lpstr>Case Example – “Sam”</vt:lpstr>
      <vt:lpstr>Case Example – “Sam”</vt:lpstr>
      <vt:lpstr>Case Example – “Sam”</vt:lpstr>
      <vt:lpstr>The Importance of Chronic Multi-Symptom Illness in Veterans  </vt:lpstr>
      <vt:lpstr>Combat and Physical Symptoms</vt:lpstr>
      <vt:lpstr>Gulf War Veterans</vt:lpstr>
      <vt:lpstr>Gulf War Veterans</vt:lpstr>
      <vt:lpstr>Slide 19</vt:lpstr>
      <vt:lpstr>OEF/OIF/OND</vt:lpstr>
      <vt:lpstr>OEF/OIF/OND</vt:lpstr>
      <vt:lpstr>CMI among OEF/OIF Veterans</vt:lpstr>
      <vt:lpstr>CMI among OEF/OIF Veterans</vt:lpstr>
      <vt:lpstr>Chronic Multisymptom Illness (OEF/OIF)</vt:lpstr>
      <vt:lpstr>Is it PTSD?</vt:lpstr>
      <vt:lpstr>CMI is related to poorer Function</vt:lpstr>
      <vt:lpstr>Rates of Chronic Fatigue Syndrome among OEF/OIF Veterans seen at the WRIISC</vt:lpstr>
      <vt:lpstr>Health Function of WRIISC Patients: Comparison of OEF/OIF Veterans with CFS as compared to Gulf War Veterans with CFS *controlling for PTSD symptoms</vt:lpstr>
      <vt:lpstr>CMI and OEF/OIF Veterans</vt:lpstr>
      <vt:lpstr>Slide 30</vt:lpstr>
      <vt:lpstr>High Comorbidity</vt:lpstr>
      <vt:lpstr>Assess Veterans for CMI or other Medically Unexplained Symptoms</vt:lpstr>
      <vt:lpstr>Beliefs about CMI</vt:lpstr>
      <vt:lpstr>Shared Beliefs Lead to Improved Self-Management</vt:lpstr>
      <vt:lpstr>Beliefs May be More Similar Than Previously Thought</vt:lpstr>
      <vt:lpstr>How Do You Develop Shared Beliefs?</vt:lpstr>
      <vt:lpstr>Small Changes Can Lead to Improved Communication</vt:lpstr>
      <vt:lpstr>Focus on Goals</vt:lpstr>
      <vt:lpstr>Case Example – “Sam”</vt:lpstr>
      <vt:lpstr>Case Example</vt:lpstr>
      <vt:lpstr>Assessment</vt:lpstr>
      <vt:lpstr>Conclusions</vt:lpstr>
      <vt:lpstr>Thank you</vt:lpstr>
    </vt:vector>
  </TitlesOfParts>
  <Company>Temple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Physical Activity on Menopause Symptoms</dc:title>
  <dc:creator> Lisa Dunbar</dc:creator>
  <cp:lastModifiedBy>vhaeaschuaf</cp:lastModifiedBy>
  <cp:revision>246</cp:revision>
  <dcterms:created xsi:type="dcterms:W3CDTF">2008-04-21T14:13:13Z</dcterms:created>
  <dcterms:modified xsi:type="dcterms:W3CDTF">2013-02-13T19:02:13Z</dcterms:modified>
</cp:coreProperties>
</file>