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5" r:id="rId2"/>
    <p:sldMasterId id="2147483689" r:id="rId3"/>
  </p:sldMasterIdLst>
  <p:notesMasterIdLst>
    <p:notesMasterId r:id="rId28"/>
  </p:notesMasterIdLst>
  <p:sldIdLst>
    <p:sldId id="256" r:id="rId4"/>
    <p:sldId id="289" r:id="rId5"/>
    <p:sldId id="290" r:id="rId6"/>
    <p:sldId id="292" r:id="rId7"/>
    <p:sldId id="293" r:id="rId8"/>
    <p:sldId id="258" r:id="rId9"/>
    <p:sldId id="259" r:id="rId10"/>
    <p:sldId id="270" r:id="rId11"/>
    <p:sldId id="269" r:id="rId12"/>
    <p:sldId id="266" r:id="rId13"/>
    <p:sldId id="273" r:id="rId14"/>
    <p:sldId id="294" r:id="rId15"/>
    <p:sldId id="272" r:id="rId16"/>
    <p:sldId id="274" r:id="rId17"/>
    <p:sldId id="264" r:id="rId18"/>
    <p:sldId id="275" r:id="rId19"/>
    <p:sldId id="284" r:id="rId20"/>
    <p:sldId id="285" r:id="rId21"/>
    <p:sldId id="278" r:id="rId22"/>
    <p:sldId id="276" r:id="rId23"/>
    <p:sldId id="287" r:id="rId24"/>
    <p:sldId id="257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hacopeterm" initials="mr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150" autoAdjust="0"/>
  </p:normalViewPr>
  <p:slideViewPr>
    <p:cSldViewPr>
      <p:cViewPr>
        <p:scale>
          <a:sx n="94" d="100"/>
          <a:sy n="94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A7B8-437D-4FCC-9553-A4840E028838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37D0-F3B4-42FB-9D1A-B165F1B64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8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637D0-F3B4-42FB-9D1A-B165F1B649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roup 477"/>
          <p:cNvGrpSpPr/>
          <p:nvPr/>
        </p:nvGrpSpPr>
        <p:grpSpPr>
          <a:xfrm>
            <a:off x="-533400" y="-457200"/>
            <a:ext cx="10744200" cy="8077200"/>
            <a:chOff x="-533400" y="-457200"/>
            <a:chExt cx="10744200" cy="8077200"/>
          </a:xfrm>
        </p:grpSpPr>
        <p:grpSp>
          <p:nvGrpSpPr>
            <p:cNvPr id="479" name="Group 197"/>
            <p:cNvGrpSpPr/>
            <p:nvPr/>
          </p:nvGrpSpPr>
          <p:grpSpPr>
            <a:xfrm>
              <a:off x="-533400" y="-457200"/>
              <a:ext cx="10744200" cy="8077200"/>
              <a:chOff x="-533400" y="-457200"/>
              <a:chExt cx="10744200" cy="8077200"/>
            </a:xfrm>
          </p:grpSpPr>
          <p:sp>
            <p:nvSpPr>
              <p:cNvPr id="706" name="Oval 705"/>
              <p:cNvSpPr/>
              <p:nvPr userDrawn="1"/>
            </p:nvSpPr>
            <p:spPr>
              <a:xfrm>
                <a:off x="5867400" y="60960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07" name="Oval 4"/>
              <p:cNvSpPr/>
              <p:nvPr userDrawn="1"/>
            </p:nvSpPr>
            <p:spPr>
              <a:xfrm>
                <a:off x="2057400" y="-457200"/>
                <a:ext cx="5715000" cy="57150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08" name="Oval 707"/>
              <p:cNvSpPr/>
              <p:nvPr userDrawn="1"/>
            </p:nvSpPr>
            <p:spPr>
              <a:xfrm>
                <a:off x="2438400" y="3200400"/>
                <a:ext cx="4419600" cy="44196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09" name="Oval 708"/>
              <p:cNvSpPr/>
              <p:nvPr userDrawn="1"/>
            </p:nvSpPr>
            <p:spPr>
              <a:xfrm>
                <a:off x="6248400" y="2514600"/>
                <a:ext cx="3962400" cy="39624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10" name="Oval 709"/>
              <p:cNvSpPr/>
              <p:nvPr userDrawn="1"/>
            </p:nvSpPr>
            <p:spPr>
              <a:xfrm>
                <a:off x="-533400" y="2362200"/>
                <a:ext cx="4648200" cy="4648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11" name="Oval 710"/>
              <p:cNvSpPr/>
              <p:nvPr userDrawn="1"/>
            </p:nvSpPr>
            <p:spPr>
              <a:xfrm>
                <a:off x="0" y="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480" name="Group 834"/>
            <p:cNvGrpSpPr/>
            <p:nvPr/>
          </p:nvGrpSpPr>
          <p:grpSpPr>
            <a:xfrm>
              <a:off x="0" y="4233335"/>
              <a:ext cx="9186332" cy="2319865"/>
              <a:chOff x="0" y="4233335"/>
              <a:chExt cx="9186332" cy="2319865"/>
            </a:xfrm>
            <a:gradFill>
              <a:gsLst>
                <a:gs pos="50000">
                  <a:schemeClr val="bg1">
                    <a:alpha val="37000"/>
                  </a:schemeClr>
                </a:gs>
                <a:gs pos="100000">
                  <a:schemeClr val="bg1">
                    <a:alpha val="48000"/>
                  </a:schemeClr>
                </a:gs>
              </a:gsLst>
              <a:lin ang="5400000" scaled="0"/>
            </a:gradFill>
          </p:grpSpPr>
          <p:sp>
            <p:nvSpPr>
              <p:cNvPr id="626" name="5-Point Star 625"/>
              <p:cNvSpPr/>
              <p:nvPr userDrawn="1"/>
            </p:nvSpPr>
            <p:spPr>
              <a:xfrm>
                <a:off x="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5-Point Star 626"/>
              <p:cNvSpPr/>
              <p:nvPr userDrawn="1"/>
            </p:nvSpPr>
            <p:spPr>
              <a:xfrm>
                <a:off x="25649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5-Point Star 627"/>
              <p:cNvSpPr/>
              <p:nvPr userDrawn="1"/>
            </p:nvSpPr>
            <p:spPr>
              <a:xfrm>
                <a:off x="51298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5-Point Star 628"/>
              <p:cNvSpPr/>
              <p:nvPr userDrawn="1"/>
            </p:nvSpPr>
            <p:spPr>
              <a:xfrm>
                <a:off x="76947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5-Point Star 629"/>
              <p:cNvSpPr/>
              <p:nvPr userDrawn="1"/>
            </p:nvSpPr>
            <p:spPr>
              <a:xfrm>
                <a:off x="102596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5-Point Star 630"/>
              <p:cNvSpPr/>
              <p:nvPr userDrawn="1"/>
            </p:nvSpPr>
            <p:spPr>
              <a:xfrm>
                <a:off x="128245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5-Point Star 631"/>
              <p:cNvSpPr/>
              <p:nvPr userDrawn="1"/>
            </p:nvSpPr>
            <p:spPr>
              <a:xfrm>
                <a:off x="153894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5-Point Star 632"/>
              <p:cNvSpPr/>
              <p:nvPr userDrawn="1"/>
            </p:nvSpPr>
            <p:spPr>
              <a:xfrm>
                <a:off x="179543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5-Point Star 633"/>
              <p:cNvSpPr/>
              <p:nvPr userDrawn="1"/>
            </p:nvSpPr>
            <p:spPr>
              <a:xfrm>
                <a:off x="205192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5-Point Star 634"/>
              <p:cNvSpPr/>
              <p:nvPr userDrawn="1"/>
            </p:nvSpPr>
            <p:spPr>
              <a:xfrm>
                <a:off x="230841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5-Point Star 635"/>
              <p:cNvSpPr/>
              <p:nvPr userDrawn="1"/>
            </p:nvSpPr>
            <p:spPr>
              <a:xfrm>
                <a:off x="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5-Point Star 636"/>
              <p:cNvSpPr/>
              <p:nvPr userDrawn="1"/>
            </p:nvSpPr>
            <p:spPr>
              <a:xfrm>
                <a:off x="25649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5-Point Star 637"/>
              <p:cNvSpPr/>
              <p:nvPr userDrawn="1"/>
            </p:nvSpPr>
            <p:spPr>
              <a:xfrm>
                <a:off x="51298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5-Point Star 638"/>
              <p:cNvSpPr/>
              <p:nvPr userDrawn="1"/>
            </p:nvSpPr>
            <p:spPr>
              <a:xfrm>
                <a:off x="76947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5-Point Star 639"/>
              <p:cNvSpPr/>
              <p:nvPr userDrawn="1"/>
            </p:nvSpPr>
            <p:spPr>
              <a:xfrm>
                <a:off x="102596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5-Point Star 640"/>
              <p:cNvSpPr/>
              <p:nvPr userDrawn="1"/>
            </p:nvSpPr>
            <p:spPr>
              <a:xfrm>
                <a:off x="128245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5-Point Star 641"/>
              <p:cNvSpPr/>
              <p:nvPr userDrawn="1"/>
            </p:nvSpPr>
            <p:spPr>
              <a:xfrm>
                <a:off x="153894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5-Point Star 642"/>
              <p:cNvSpPr/>
              <p:nvPr userDrawn="1"/>
            </p:nvSpPr>
            <p:spPr>
              <a:xfrm>
                <a:off x="179543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5-Point Star 643"/>
              <p:cNvSpPr/>
              <p:nvPr userDrawn="1"/>
            </p:nvSpPr>
            <p:spPr>
              <a:xfrm>
                <a:off x="205192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5-Point Star 644"/>
              <p:cNvSpPr/>
              <p:nvPr userDrawn="1"/>
            </p:nvSpPr>
            <p:spPr>
              <a:xfrm>
                <a:off x="230841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5-Point Star 645"/>
              <p:cNvSpPr/>
              <p:nvPr userDrawn="1"/>
            </p:nvSpPr>
            <p:spPr>
              <a:xfrm>
                <a:off x="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5-Point Star 646"/>
              <p:cNvSpPr/>
              <p:nvPr userDrawn="1"/>
            </p:nvSpPr>
            <p:spPr>
              <a:xfrm>
                <a:off x="2564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5-Point Star 647"/>
              <p:cNvSpPr/>
              <p:nvPr userDrawn="1"/>
            </p:nvSpPr>
            <p:spPr>
              <a:xfrm>
                <a:off x="5129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5-Point Star 648"/>
              <p:cNvSpPr/>
              <p:nvPr userDrawn="1"/>
            </p:nvSpPr>
            <p:spPr>
              <a:xfrm>
                <a:off x="7694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5-Point Star 649"/>
              <p:cNvSpPr/>
              <p:nvPr userDrawn="1"/>
            </p:nvSpPr>
            <p:spPr>
              <a:xfrm>
                <a:off x="10259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5-Point Star 650"/>
              <p:cNvSpPr/>
              <p:nvPr userDrawn="1"/>
            </p:nvSpPr>
            <p:spPr>
              <a:xfrm>
                <a:off x="12824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5-Point Star 651"/>
              <p:cNvSpPr/>
              <p:nvPr userDrawn="1"/>
            </p:nvSpPr>
            <p:spPr>
              <a:xfrm>
                <a:off x="15389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5-Point Star 652"/>
              <p:cNvSpPr/>
              <p:nvPr userDrawn="1"/>
            </p:nvSpPr>
            <p:spPr>
              <a:xfrm>
                <a:off x="17954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5-Point Star 653"/>
              <p:cNvSpPr/>
              <p:nvPr userDrawn="1"/>
            </p:nvSpPr>
            <p:spPr>
              <a:xfrm>
                <a:off x="20519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5-Point Star 654"/>
              <p:cNvSpPr/>
              <p:nvPr userDrawn="1"/>
            </p:nvSpPr>
            <p:spPr>
              <a:xfrm>
                <a:off x="23084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5-Point Star 655"/>
              <p:cNvSpPr/>
              <p:nvPr userDrawn="1"/>
            </p:nvSpPr>
            <p:spPr>
              <a:xfrm>
                <a:off x="25649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5-Point Star 656"/>
              <p:cNvSpPr/>
              <p:nvPr userDrawn="1"/>
            </p:nvSpPr>
            <p:spPr>
              <a:xfrm>
                <a:off x="28213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5-Point Star 657"/>
              <p:cNvSpPr/>
              <p:nvPr userDrawn="1"/>
            </p:nvSpPr>
            <p:spPr>
              <a:xfrm>
                <a:off x="30778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5-Point Star 658"/>
              <p:cNvSpPr/>
              <p:nvPr userDrawn="1"/>
            </p:nvSpPr>
            <p:spPr>
              <a:xfrm>
                <a:off x="33343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5-Point Star 659"/>
              <p:cNvSpPr/>
              <p:nvPr userDrawn="1"/>
            </p:nvSpPr>
            <p:spPr>
              <a:xfrm>
                <a:off x="35908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5-Point Star 660"/>
              <p:cNvSpPr/>
              <p:nvPr userDrawn="1"/>
            </p:nvSpPr>
            <p:spPr>
              <a:xfrm>
                <a:off x="38473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5-Point Star 661"/>
              <p:cNvSpPr/>
              <p:nvPr userDrawn="1"/>
            </p:nvSpPr>
            <p:spPr>
              <a:xfrm>
                <a:off x="41038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5-Point Star 662"/>
              <p:cNvSpPr/>
              <p:nvPr userDrawn="1"/>
            </p:nvSpPr>
            <p:spPr>
              <a:xfrm>
                <a:off x="43603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5-Point Star 663"/>
              <p:cNvSpPr/>
              <p:nvPr userDrawn="1"/>
            </p:nvSpPr>
            <p:spPr>
              <a:xfrm>
                <a:off x="46168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5-Point Star 664"/>
              <p:cNvSpPr/>
              <p:nvPr userDrawn="1"/>
            </p:nvSpPr>
            <p:spPr>
              <a:xfrm>
                <a:off x="48733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5-Point Star 665"/>
              <p:cNvSpPr/>
              <p:nvPr userDrawn="1"/>
            </p:nvSpPr>
            <p:spPr>
              <a:xfrm>
                <a:off x="51298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5-Point Star 666"/>
              <p:cNvSpPr/>
              <p:nvPr userDrawn="1"/>
            </p:nvSpPr>
            <p:spPr>
              <a:xfrm>
                <a:off x="53862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5-Point Star 667"/>
              <p:cNvSpPr/>
              <p:nvPr userDrawn="1"/>
            </p:nvSpPr>
            <p:spPr>
              <a:xfrm>
                <a:off x="56427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5-Point Star 668"/>
              <p:cNvSpPr/>
              <p:nvPr userDrawn="1"/>
            </p:nvSpPr>
            <p:spPr>
              <a:xfrm>
                <a:off x="58992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5-Point Star 669"/>
              <p:cNvSpPr/>
              <p:nvPr userDrawn="1"/>
            </p:nvSpPr>
            <p:spPr>
              <a:xfrm>
                <a:off x="61557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5-Point Star 670"/>
              <p:cNvSpPr/>
              <p:nvPr userDrawn="1"/>
            </p:nvSpPr>
            <p:spPr>
              <a:xfrm>
                <a:off x="64122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5-Point Star 671"/>
              <p:cNvSpPr/>
              <p:nvPr userDrawn="1"/>
            </p:nvSpPr>
            <p:spPr>
              <a:xfrm>
                <a:off x="66687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5-Point Star 672"/>
              <p:cNvSpPr/>
              <p:nvPr userDrawn="1"/>
            </p:nvSpPr>
            <p:spPr>
              <a:xfrm>
                <a:off x="69252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5-Point Star 673"/>
              <p:cNvSpPr/>
              <p:nvPr userDrawn="1"/>
            </p:nvSpPr>
            <p:spPr>
              <a:xfrm>
                <a:off x="71817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5-Point Star 674"/>
              <p:cNvSpPr/>
              <p:nvPr userDrawn="1"/>
            </p:nvSpPr>
            <p:spPr>
              <a:xfrm>
                <a:off x="74382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5-Point Star 675"/>
              <p:cNvSpPr/>
              <p:nvPr userDrawn="1"/>
            </p:nvSpPr>
            <p:spPr>
              <a:xfrm>
                <a:off x="76947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5-Point Star 676"/>
              <p:cNvSpPr/>
              <p:nvPr userDrawn="1"/>
            </p:nvSpPr>
            <p:spPr>
              <a:xfrm>
                <a:off x="79511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5-Point Star 677"/>
              <p:cNvSpPr/>
              <p:nvPr userDrawn="1"/>
            </p:nvSpPr>
            <p:spPr>
              <a:xfrm>
                <a:off x="82076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5-Point Star 678"/>
              <p:cNvSpPr/>
              <p:nvPr userDrawn="1"/>
            </p:nvSpPr>
            <p:spPr>
              <a:xfrm>
                <a:off x="84641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5-Point Star 679"/>
              <p:cNvSpPr/>
              <p:nvPr userDrawn="1"/>
            </p:nvSpPr>
            <p:spPr>
              <a:xfrm>
                <a:off x="8720665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5-Point Star 680"/>
              <p:cNvSpPr/>
              <p:nvPr userDrawn="1"/>
            </p:nvSpPr>
            <p:spPr>
              <a:xfrm>
                <a:off x="8973498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5-Point Star 681"/>
              <p:cNvSpPr/>
              <p:nvPr userDrawn="1"/>
            </p:nvSpPr>
            <p:spPr>
              <a:xfrm>
                <a:off x="820768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5-Point Star 682"/>
              <p:cNvSpPr/>
              <p:nvPr userDrawn="1"/>
            </p:nvSpPr>
            <p:spPr>
              <a:xfrm>
                <a:off x="846417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5-Point Star 683"/>
              <p:cNvSpPr/>
              <p:nvPr userDrawn="1"/>
            </p:nvSpPr>
            <p:spPr>
              <a:xfrm>
                <a:off x="8720665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5-Point Star 684"/>
              <p:cNvSpPr/>
              <p:nvPr userDrawn="1"/>
            </p:nvSpPr>
            <p:spPr>
              <a:xfrm>
                <a:off x="8973498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5-Point Star 685"/>
              <p:cNvSpPr/>
              <p:nvPr userDrawn="1"/>
            </p:nvSpPr>
            <p:spPr>
              <a:xfrm>
                <a:off x="820768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5-Point Star 686"/>
              <p:cNvSpPr/>
              <p:nvPr userDrawn="1"/>
            </p:nvSpPr>
            <p:spPr>
              <a:xfrm>
                <a:off x="846417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5-Point Star 687"/>
              <p:cNvSpPr/>
              <p:nvPr userDrawn="1"/>
            </p:nvSpPr>
            <p:spPr>
              <a:xfrm>
                <a:off x="8720665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5-Point Star 688"/>
              <p:cNvSpPr/>
              <p:nvPr userDrawn="1"/>
            </p:nvSpPr>
            <p:spPr>
              <a:xfrm>
                <a:off x="8973498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5-Point Star 689"/>
              <p:cNvSpPr/>
              <p:nvPr userDrawn="1"/>
            </p:nvSpPr>
            <p:spPr>
              <a:xfrm>
                <a:off x="820768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5-Point Star 690"/>
              <p:cNvSpPr/>
              <p:nvPr userDrawn="1"/>
            </p:nvSpPr>
            <p:spPr>
              <a:xfrm>
                <a:off x="846417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5-Point Star 691"/>
              <p:cNvSpPr/>
              <p:nvPr userDrawn="1"/>
            </p:nvSpPr>
            <p:spPr>
              <a:xfrm>
                <a:off x="8720665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5-Point Star 692"/>
              <p:cNvSpPr/>
              <p:nvPr userDrawn="1"/>
            </p:nvSpPr>
            <p:spPr>
              <a:xfrm>
                <a:off x="8973498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5-Point Star 693"/>
              <p:cNvSpPr/>
              <p:nvPr userDrawn="1"/>
            </p:nvSpPr>
            <p:spPr>
              <a:xfrm>
                <a:off x="820768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5-Point Star 694"/>
              <p:cNvSpPr/>
              <p:nvPr userDrawn="1"/>
            </p:nvSpPr>
            <p:spPr>
              <a:xfrm>
                <a:off x="846417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5-Point Star 695"/>
              <p:cNvSpPr/>
              <p:nvPr userDrawn="1"/>
            </p:nvSpPr>
            <p:spPr>
              <a:xfrm>
                <a:off x="8720665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5-Point Star 696"/>
              <p:cNvSpPr/>
              <p:nvPr userDrawn="1"/>
            </p:nvSpPr>
            <p:spPr>
              <a:xfrm>
                <a:off x="8973498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5-Point Star 697"/>
              <p:cNvSpPr/>
              <p:nvPr userDrawn="1"/>
            </p:nvSpPr>
            <p:spPr>
              <a:xfrm>
                <a:off x="820768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5-Point Star 698"/>
              <p:cNvSpPr/>
              <p:nvPr userDrawn="1"/>
            </p:nvSpPr>
            <p:spPr>
              <a:xfrm>
                <a:off x="846417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5-Point Star 699"/>
              <p:cNvSpPr/>
              <p:nvPr userDrawn="1"/>
            </p:nvSpPr>
            <p:spPr>
              <a:xfrm>
                <a:off x="8720665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5-Point Star 700"/>
              <p:cNvSpPr/>
              <p:nvPr userDrawn="1"/>
            </p:nvSpPr>
            <p:spPr>
              <a:xfrm>
                <a:off x="8973498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5-Point Star 701"/>
              <p:cNvSpPr/>
              <p:nvPr userDrawn="1"/>
            </p:nvSpPr>
            <p:spPr>
              <a:xfrm>
                <a:off x="820768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5-Point Star 702"/>
              <p:cNvSpPr/>
              <p:nvPr userDrawn="1"/>
            </p:nvSpPr>
            <p:spPr>
              <a:xfrm>
                <a:off x="846417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5-Point Star 703"/>
              <p:cNvSpPr/>
              <p:nvPr userDrawn="1"/>
            </p:nvSpPr>
            <p:spPr>
              <a:xfrm>
                <a:off x="8720665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5-Point Star 704"/>
              <p:cNvSpPr/>
              <p:nvPr userDrawn="1"/>
            </p:nvSpPr>
            <p:spPr>
              <a:xfrm>
                <a:off x="8973498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833"/>
            <p:cNvGrpSpPr/>
            <p:nvPr/>
          </p:nvGrpSpPr>
          <p:grpSpPr>
            <a:xfrm>
              <a:off x="-42332" y="0"/>
              <a:ext cx="9186332" cy="974838"/>
              <a:chOff x="-42332" y="0"/>
              <a:chExt cx="9186332" cy="974838"/>
            </a:xfrm>
            <a:gradFill>
              <a:gsLst>
                <a:gs pos="50000">
                  <a:schemeClr val="bg1">
                    <a:alpha val="24000"/>
                  </a:schemeClr>
                </a:gs>
                <a:gs pos="100000">
                  <a:schemeClr val="bg1">
                    <a:alpha val="12000"/>
                  </a:schemeClr>
                </a:gs>
              </a:gsLst>
              <a:lin ang="5400000" scaled="0"/>
            </a:gradFill>
          </p:grpSpPr>
          <p:sp>
            <p:nvSpPr>
              <p:cNvPr id="482" name="5-Point Star 481"/>
              <p:cNvSpPr/>
              <p:nvPr userDrawn="1"/>
            </p:nvSpPr>
            <p:spPr>
              <a:xfrm>
                <a:off x="-42332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5-Point Star 482"/>
              <p:cNvSpPr/>
              <p:nvPr userDrawn="1"/>
            </p:nvSpPr>
            <p:spPr>
              <a:xfrm>
                <a:off x="2141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5-Point Star 483"/>
              <p:cNvSpPr/>
              <p:nvPr userDrawn="1"/>
            </p:nvSpPr>
            <p:spPr>
              <a:xfrm>
                <a:off x="4706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5-Point Star 484"/>
              <p:cNvSpPr/>
              <p:nvPr userDrawn="1"/>
            </p:nvSpPr>
            <p:spPr>
              <a:xfrm>
                <a:off x="7271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5-Point Star 485"/>
              <p:cNvSpPr/>
              <p:nvPr userDrawn="1"/>
            </p:nvSpPr>
            <p:spPr>
              <a:xfrm>
                <a:off x="9836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5-Point Star 486"/>
              <p:cNvSpPr/>
              <p:nvPr userDrawn="1"/>
            </p:nvSpPr>
            <p:spPr>
              <a:xfrm>
                <a:off x="12401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5-Point Star 487"/>
              <p:cNvSpPr/>
              <p:nvPr userDrawn="1"/>
            </p:nvSpPr>
            <p:spPr>
              <a:xfrm>
                <a:off x="14966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5-Point Star 488"/>
              <p:cNvSpPr/>
              <p:nvPr userDrawn="1"/>
            </p:nvSpPr>
            <p:spPr>
              <a:xfrm>
                <a:off x="17530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5-Point Star 489"/>
              <p:cNvSpPr/>
              <p:nvPr userDrawn="1"/>
            </p:nvSpPr>
            <p:spPr>
              <a:xfrm>
                <a:off x="20095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5-Point Star 490"/>
              <p:cNvSpPr/>
              <p:nvPr userDrawn="1"/>
            </p:nvSpPr>
            <p:spPr>
              <a:xfrm>
                <a:off x="22660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5-Point Star 491"/>
              <p:cNvSpPr/>
              <p:nvPr userDrawn="1"/>
            </p:nvSpPr>
            <p:spPr>
              <a:xfrm>
                <a:off x="25225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5-Point Star 492"/>
              <p:cNvSpPr/>
              <p:nvPr userDrawn="1"/>
            </p:nvSpPr>
            <p:spPr>
              <a:xfrm>
                <a:off x="27790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5-Point Star 493"/>
              <p:cNvSpPr/>
              <p:nvPr userDrawn="1"/>
            </p:nvSpPr>
            <p:spPr>
              <a:xfrm>
                <a:off x="30355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5-Point Star 494"/>
              <p:cNvSpPr/>
              <p:nvPr userDrawn="1"/>
            </p:nvSpPr>
            <p:spPr>
              <a:xfrm>
                <a:off x="32920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5-Point Star 495"/>
              <p:cNvSpPr/>
              <p:nvPr userDrawn="1"/>
            </p:nvSpPr>
            <p:spPr>
              <a:xfrm>
                <a:off x="35485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5-Point Star 496"/>
              <p:cNvSpPr/>
              <p:nvPr userDrawn="1"/>
            </p:nvSpPr>
            <p:spPr>
              <a:xfrm>
                <a:off x="38050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5-Point Star 497"/>
              <p:cNvSpPr/>
              <p:nvPr userDrawn="1"/>
            </p:nvSpPr>
            <p:spPr>
              <a:xfrm>
                <a:off x="40615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5-Point Star 498"/>
              <p:cNvSpPr/>
              <p:nvPr userDrawn="1"/>
            </p:nvSpPr>
            <p:spPr>
              <a:xfrm>
                <a:off x="43179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5-Point Star 499"/>
              <p:cNvSpPr/>
              <p:nvPr userDrawn="1"/>
            </p:nvSpPr>
            <p:spPr>
              <a:xfrm>
                <a:off x="45744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5-Point Star 500"/>
              <p:cNvSpPr/>
              <p:nvPr userDrawn="1"/>
            </p:nvSpPr>
            <p:spPr>
              <a:xfrm>
                <a:off x="48309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5-Point Star 501"/>
              <p:cNvSpPr/>
              <p:nvPr userDrawn="1"/>
            </p:nvSpPr>
            <p:spPr>
              <a:xfrm>
                <a:off x="50874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5-Point Star 502"/>
              <p:cNvSpPr/>
              <p:nvPr userDrawn="1"/>
            </p:nvSpPr>
            <p:spPr>
              <a:xfrm>
                <a:off x="53439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5-Point Star 503"/>
              <p:cNvSpPr/>
              <p:nvPr userDrawn="1"/>
            </p:nvSpPr>
            <p:spPr>
              <a:xfrm>
                <a:off x="56004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5-Point Star 504"/>
              <p:cNvSpPr/>
              <p:nvPr userDrawn="1"/>
            </p:nvSpPr>
            <p:spPr>
              <a:xfrm>
                <a:off x="58569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5-Point Star 505"/>
              <p:cNvSpPr/>
              <p:nvPr userDrawn="1"/>
            </p:nvSpPr>
            <p:spPr>
              <a:xfrm>
                <a:off x="61134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5-Point Star 506"/>
              <p:cNvSpPr/>
              <p:nvPr userDrawn="1"/>
            </p:nvSpPr>
            <p:spPr>
              <a:xfrm>
                <a:off x="63699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5-Point Star 507"/>
              <p:cNvSpPr/>
              <p:nvPr userDrawn="1"/>
            </p:nvSpPr>
            <p:spPr>
              <a:xfrm>
                <a:off x="66264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5-Point Star 508"/>
              <p:cNvSpPr/>
              <p:nvPr userDrawn="1"/>
            </p:nvSpPr>
            <p:spPr>
              <a:xfrm>
                <a:off x="68828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5-Point Star 509"/>
              <p:cNvSpPr/>
              <p:nvPr userDrawn="1"/>
            </p:nvSpPr>
            <p:spPr>
              <a:xfrm>
                <a:off x="71393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5-Point Star 510"/>
              <p:cNvSpPr/>
              <p:nvPr userDrawn="1"/>
            </p:nvSpPr>
            <p:spPr>
              <a:xfrm>
                <a:off x="73958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5-Point Star 511"/>
              <p:cNvSpPr/>
              <p:nvPr userDrawn="1"/>
            </p:nvSpPr>
            <p:spPr>
              <a:xfrm>
                <a:off x="76523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5-Point Star 512"/>
              <p:cNvSpPr/>
              <p:nvPr userDrawn="1"/>
            </p:nvSpPr>
            <p:spPr>
              <a:xfrm>
                <a:off x="79088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5-Point Star 513"/>
              <p:cNvSpPr/>
              <p:nvPr userDrawn="1"/>
            </p:nvSpPr>
            <p:spPr>
              <a:xfrm>
                <a:off x="81653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5-Point Star 514"/>
              <p:cNvSpPr/>
              <p:nvPr userDrawn="1"/>
            </p:nvSpPr>
            <p:spPr>
              <a:xfrm>
                <a:off x="84218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5-Point Star 515"/>
              <p:cNvSpPr/>
              <p:nvPr userDrawn="1"/>
            </p:nvSpPr>
            <p:spPr>
              <a:xfrm>
                <a:off x="8678333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5-Point Star 516"/>
              <p:cNvSpPr/>
              <p:nvPr userDrawn="1"/>
            </p:nvSpPr>
            <p:spPr>
              <a:xfrm>
                <a:off x="8931166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5-Point Star 517"/>
              <p:cNvSpPr/>
              <p:nvPr userDrawn="1"/>
            </p:nvSpPr>
            <p:spPr>
              <a:xfrm>
                <a:off x="-42332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5-Point Star 518"/>
              <p:cNvSpPr/>
              <p:nvPr userDrawn="1"/>
            </p:nvSpPr>
            <p:spPr>
              <a:xfrm>
                <a:off x="2141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5-Point Star 519"/>
              <p:cNvSpPr/>
              <p:nvPr userDrawn="1"/>
            </p:nvSpPr>
            <p:spPr>
              <a:xfrm>
                <a:off x="4706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5-Point Star 520"/>
              <p:cNvSpPr/>
              <p:nvPr userDrawn="1"/>
            </p:nvSpPr>
            <p:spPr>
              <a:xfrm>
                <a:off x="7271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5-Point Star 521"/>
              <p:cNvSpPr/>
              <p:nvPr userDrawn="1"/>
            </p:nvSpPr>
            <p:spPr>
              <a:xfrm>
                <a:off x="9836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5-Point Star 522"/>
              <p:cNvSpPr/>
              <p:nvPr userDrawn="1"/>
            </p:nvSpPr>
            <p:spPr>
              <a:xfrm>
                <a:off x="12401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5-Point Star 523"/>
              <p:cNvSpPr/>
              <p:nvPr userDrawn="1"/>
            </p:nvSpPr>
            <p:spPr>
              <a:xfrm>
                <a:off x="14966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5-Point Star 524"/>
              <p:cNvSpPr/>
              <p:nvPr userDrawn="1"/>
            </p:nvSpPr>
            <p:spPr>
              <a:xfrm>
                <a:off x="17530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5-Point Star 525"/>
              <p:cNvSpPr/>
              <p:nvPr userDrawn="1"/>
            </p:nvSpPr>
            <p:spPr>
              <a:xfrm>
                <a:off x="20095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5-Point Star 526"/>
              <p:cNvSpPr/>
              <p:nvPr userDrawn="1"/>
            </p:nvSpPr>
            <p:spPr>
              <a:xfrm>
                <a:off x="22660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5-Point Star 527"/>
              <p:cNvSpPr/>
              <p:nvPr userDrawn="1"/>
            </p:nvSpPr>
            <p:spPr>
              <a:xfrm>
                <a:off x="25225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5-Point Star 528"/>
              <p:cNvSpPr/>
              <p:nvPr userDrawn="1"/>
            </p:nvSpPr>
            <p:spPr>
              <a:xfrm>
                <a:off x="27790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5-Point Star 529"/>
              <p:cNvSpPr/>
              <p:nvPr userDrawn="1"/>
            </p:nvSpPr>
            <p:spPr>
              <a:xfrm>
                <a:off x="30355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5-Point Star 530"/>
              <p:cNvSpPr/>
              <p:nvPr userDrawn="1"/>
            </p:nvSpPr>
            <p:spPr>
              <a:xfrm>
                <a:off x="32920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5-Point Star 531"/>
              <p:cNvSpPr/>
              <p:nvPr userDrawn="1"/>
            </p:nvSpPr>
            <p:spPr>
              <a:xfrm>
                <a:off x="35485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5-Point Star 532"/>
              <p:cNvSpPr/>
              <p:nvPr userDrawn="1"/>
            </p:nvSpPr>
            <p:spPr>
              <a:xfrm>
                <a:off x="38050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5-Point Star 533"/>
              <p:cNvSpPr/>
              <p:nvPr userDrawn="1"/>
            </p:nvSpPr>
            <p:spPr>
              <a:xfrm>
                <a:off x="40615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5-Point Star 534"/>
              <p:cNvSpPr/>
              <p:nvPr userDrawn="1"/>
            </p:nvSpPr>
            <p:spPr>
              <a:xfrm>
                <a:off x="43179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5-Point Star 535"/>
              <p:cNvSpPr/>
              <p:nvPr userDrawn="1"/>
            </p:nvSpPr>
            <p:spPr>
              <a:xfrm>
                <a:off x="45744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5-Point Star 536"/>
              <p:cNvSpPr/>
              <p:nvPr userDrawn="1"/>
            </p:nvSpPr>
            <p:spPr>
              <a:xfrm>
                <a:off x="48309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5-Point Star 537"/>
              <p:cNvSpPr/>
              <p:nvPr userDrawn="1"/>
            </p:nvSpPr>
            <p:spPr>
              <a:xfrm>
                <a:off x="50874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5-Point Star 538"/>
              <p:cNvSpPr/>
              <p:nvPr userDrawn="1"/>
            </p:nvSpPr>
            <p:spPr>
              <a:xfrm>
                <a:off x="53439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5-Point Star 539"/>
              <p:cNvSpPr/>
              <p:nvPr userDrawn="1"/>
            </p:nvSpPr>
            <p:spPr>
              <a:xfrm>
                <a:off x="56004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5-Point Star 540"/>
              <p:cNvSpPr/>
              <p:nvPr userDrawn="1"/>
            </p:nvSpPr>
            <p:spPr>
              <a:xfrm>
                <a:off x="58569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5-Point Star 541"/>
              <p:cNvSpPr/>
              <p:nvPr userDrawn="1"/>
            </p:nvSpPr>
            <p:spPr>
              <a:xfrm>
                <a:off x="61134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5-Point Star 542"/>
              <p:cNvSpPr/>
              <p:nvPr userDrawn="1"/>
            </p:nvSpPr>
            <p:spPr>
              <a:xfrm>
                <a:off x="63699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5-Point Star 543"/>
              <p:cNvSpPr/>
              <p:nvPr userDrawn="1"/>
            </p:nvSpPr>
            <p:spPr>
              <a:xfrm>
                <a:off x="66264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5-Point Star 544"/>
              <p:cNvSpPr/>
              <p:nvPr userDrawn="1"/>
            </p:nvSpPr>
            <p:spPr>
              <a:xfrm>
                <a:off x="68828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5-Point Star 545"/>
              <p:cNvSpPr/>
              <p:nvPr userDrawn="1"/>
            </p:nvSpPr>
            <p:spPr>
              <a:xfrm>
                <a:off x="71393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5-Point Star 546"/>
              <p:cNvSpPr/>
              <p:nvPr userDrawn="1"/>
            </p:nvSpPr>
            <p:spPr>
              <a:xfrm>
                <a:off x="73958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5-Point Star 547"/>
              <p:cNvSpPr/>
              <p:nvPr userDrawn="1"/>
            </p:nvSpPr>
            <p:spPr>
              <a:xfrm>
                <a:off x="76523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5-Point Star 548"/>
              <p:cNvSpPr/>
              <p:nvPr userDrawn="1"/>
            </p:nvSpPr>
            <p:spPr>
              <a:xfrm>
                <a:off x="79088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5-Point Star 549"/>
              <p:cNvSpPr/>
              <p:nvPr userDrawn="1"/>
            </p:nvSpPr>
            <p:spPr>
              <a:xfrm>
                <a:off x="81653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5-Point Star 550"/>
              <p:cNvSpPr/>
              <p:nvPr userDrawn="1"/>
            </p:nvSpPr>
            <p:spPr>
              <a:xfrm>
                <a:off x="84218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5-Point Star 551"/>
              <p:cNvSpPr/>
              <p:nvPr userDrawn="1"/>
            </p:nvSpPr>
            <p:spPr>
              <a:xfrm>
                <a:off x="8678333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5-Point Star 552"/>
              <p:cNvSpPr/>
              <p:nvPr userDrawn="1"/>
            </p:nvSpPr>
            <p:spPr>
              <a:xfrm>
                <a:off x="8931166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5-Point Star 553"/>
              <p:cNvSpPr/>
              <p:nvPr userDrawn="1"/>
            </p:nvSpPr>
            <p:spPr>
              <a:xfrm>
                <a:off x="-42332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5-Point Star 554"/>
              <p:cNvSpPr/>
              <p:nvPr userDrawn="1"/>
            </p:nvSpPr>
            <p:spPr>
              <a:xfrm>
                <a:off x="2141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5-Point Star 555"/>
              <p:cNvSpPr/>
              <p:nvPr userDrawn="1"/>
            </p:nvSpPr>
            <p:spPr>
              <a:xfrm>
                <a:off x="4706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5-Point Star 556"/>
              <p:cNvSpPr/>
              <p:nvPr userDrawn="1"/>
            </p:nvSpPr>
            <p:spPr>
              <a:xfrm>
                <a:off x="7271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5-Point Star 557"/>
              <p:cNvSpPr/>
              <p:nvPr userDrawn="1"/>
            </p:nvSpPr>
            <p:spPr>
              <a:xfrm>
                <a:off x="9836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5-Point Star 558"/>
              <p:cNvSpPr/>
              <p:nvPr userDrawn="1"/>
            </p:nvSpPr>
            <p:spPr>
              <a:xfrm>
                <a:off x="12401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5-Point Star 559"/>
              <p:cNvSpPr/>
              <p:nvPr userDrawn="1"/>
            </p:nvSpPr>
            <p:spPr>
              <a:xfrm>
                <a:off x="14966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5-Point Star 560"/>
              <p:cNvSpPr/>
              <p:nvPr userDrawn="1"/>
            </p:nvSpPr>
            <p:spPr>
              <a:xfrm>
                <a:off x="17530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5-Point Star 561"/>
              <p:cNvSpPr/>
              <p:nvPr userDrawn="1"/>
            </p:nvSpPr>
            <p:spPr>
              <a:xfrm>
                <a:off x="20095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5-Point Star 562"/>
              <p:cNvSpPr/>
              <p:nvPr userDrawn="1"/>
            </p:nvSpPr>
            <p:spPr>
              <a:xfrm>
                <a:off x="22660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5-Point Star 563"/>
              <p:cNvSpPr/>
              <p:nvPr userDrawn="1"/>
            </p:nvSpPr>
            <p:spPr>
              <a:xfrm>
                <a:off x="25225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5-Point Star 564"/>
              <p:cNvSpPr/>
              <p:nvPr userDrawn="1"/>
            </p:nvSpPr>
            <p:spPr>
              <a:xfrm>
                <a:off x="27790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5-Point Star 565"/>
              <p:cNvSpPr/>
              <p:nvPr userDrawn="1"/>
            </p:nvSpPr>
            <p:spPr>
              <a:xfrm>
                <a:off x="30355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5-Point Star 566"/>
              <p:cNvSpPr/>
              <p:nvPr userDrawn="1"/>
            </p:nvSpPr>
            <p:spPr>
              <a:xfrm>
                <a:off x="32920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5-Point Star 567"/>
              <p:cNvSpPr/>
              <p:nvPr userDrawn="1"/>
            </p:nvSpPr>
            <p:spPr>
              <a:xfrm>
                <a:off x="35485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5-Point Star 568"/>
              <p:cNvSpPr/>
              <p:nvPr userDrawn="1"/>
            </p:nvSpPr>
            <p:spPr>
              <a:xfrm>
                <a:off x="38050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5-Point Star 569"/>
              <p:cNvSpPr/>
              <p:nvPr userDrawn="1"/>
            </p:nvSpPr>
            <p:spPr>
              <a:xfrm>
                <a:off x="40615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5-Point Star 570"/>
              <p:cNvSpPr/>
              <p:nvPr userDrawn="1"/>
            </p:nvSpPr>
            <p:spPr>
              <a:xfrm>
                <a:off x="43179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5-Point Star 571"/>
              <p:cNvSpPr/>
              <p:nvPr userDrawn="1"/>
            </p:nvSpPr>
            <p:spPr>
              <a:xfrm>
                <a:off x="45744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5-Point Star 572"/>
              <p:cNvSpPr/>
              <p:nvPr userDrawn="1"/>
            </p:nvSpPr>
            <p:spPr>
              <a:xfrm>
                <a:off x="48309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5-Point Star 573"/>
              <p:cNvSpPr/>
              <p:nvPr userDrawn="1"/>
            </p:nvSpPr>
            <p:spPr>
              <a:xfrm>
                <a:off x="50874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5-Point Star 574"/>
              <p:cNvSpPr/>
              <p:nvPr userDrawn="1"/>
            </p:nvSpPr>
            <p:spPr>
              <a:xfrm>
                <a:off x="53439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5-Point Star 575"/>
              <p:cNvSpPr/>
              <p:nvPr userDrawn="1"/>
            </p:nvSpPr>
            <p:spPr>
              <a:xfrm>
                <a:off x="56004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5-Point Star 576"/>
              <p:cNvSpPr/>
              <p:nvPr userDrawn="1"/>
            </p:nvSpPr>
            <p:spPr>
              <a:xfrm>
                <a:off x="58569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5-Point Star 577"/>
              <p:cNvSpPr/>
              <p:nvPr userDrawn="1"/>
            </p:nvSpPr>
            <p:spPr>
              <a:xfrm>
                <a:off x="61134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5-Point Star 578"/>
              <p:cNvSpPr/>
              <p:nvPr userDrawn="1"/>
            </p:nvSpPr>
            <p:spPr>
              <a:xfrm>
                <a:off x="63699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5-Point Star 579"/>
              <p:cNvSpPr/>
              <p:nvPr userDrawn="1"/>
            </p:nvSpPr>
            <p:spPr>
              <a:xfrm>
                <a:off x="66264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5-Point Star 580"/>
              <p:cNvSpPr/>
              <p:nvPr userDrawn="1"/>
            </p:nvSpPr>
            <p:spPr>
              <a:xfrm>
                <a:off x="68828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5-Point Star 581"/>
              <p:cNvSpPr/>
              <p:nvPr userDrawn="1"/>
            </p:nvSpPr>
            <p:spPr>
              <a:xfrm>
                <a:off x="71393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5-Point Star 582"/>
              <p:cNvSpPr/>
              <p:nvPr userDrawn="1"/>
            </p:nvSpPr>
            <p:spPr>
              <a:xfrm>
                <a:off x="73958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5-Point Star 583"/>
              <p:cNvSpPr/>
              <p:nvPr userDrawn="1"/>
            </p:nvSpPr>
            <p:spPr>
              <a:xfrm>
                <a:off x="76523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5-Point Star 584"/>
              <p:cNvSpPr/>
              <p:nvPr userDrawn="1"/>
            </p:nvSpPr>
            <p:spPr>
              <a:xfrm>
                <a:off x="79088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5-Point Star 585"/>
              <p:cNvSpPr/>
              <p:nvPr userDrawn="1"/>
            </p:nvSpPr>
            <p:spPr>
              <a:xfrm>
                <a:off x="81653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5-Point Star 586"/>
              <p:cNvSpPr/>
              <p:nvPr userDrawn="1"/>
            </p:nvSpPr>
            <p:spPr>
              <a:xfrm>
                <a:off x="84218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5-Point Star 587"/>
              <p:cNvSpPr/>
              <p:nvPr userDrawn="1"/>
            </p:nvSpPr>
            <p:spPr>
              <a:xfrm>
                <a:off x="8678333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5-Point Star 588"/>
              <p:cNvSpPr/>
              <p:nvPr userDrawn="1"/>
            </p:nvSpPr>
            <p:spPr>
              <a:xfrm>
                <a:off x="8931166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5-Point Star 589"/>
              <p:cNvSpPr/>
              <p:nvPr userDrawn="1"/>
            </p:nvSpPr>
            <p:spPr>
              <a:xfrm>
                <a:off x="-42332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5-Point Star 590"/>
              <p:cNvSpPr/>
              <p:nvPr userDrawn="1"/>
            </p:nvSpPr>
            <p:spPr>
              <a:xfrm>
                <a:off x="2141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5-Point Star 591"/>
              <p:cNvSpPr/>
              <p:nvPr userDrawn="1"/>
            </p:nvSpPr>
            <p:spPr>
              <a:xfrm>
                <a:off x="4706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5-Point Star 592"/>
              <p:cNvSpPr/>
              <p:nvPr userDrawn="1"/>
            </p:nvSpPr>
            <p:spPr>
              <a:xfrm>
                <a:off x="7271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5-Point Star 593"/>
              <p:cNvSpPr/>
              <p:nvPr userDrawn="1"/>
            </p:nvSpPr>
            <p:spPr>
              <a:xfrm>
                <a:off x="9836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5-Point Star 594"/>
              <p:cNvSpPr/>
              <p:nvPr userDrawn="1"/>
            </p:nvSpPr>
            <p:spPr>
              <a:xfrm>
                <a:off x="12401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5-Point Star 595"/>
              <p:cNvSpPr/>
              <p:nvPr userDrawn="1"/>
            </p:nvSpPr>
            <p:spPr>
              <a:xfrm>
                <a:off x="14966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5-Point Star 596"/>
              <p:cNvSpPr/>
              <p:nvPr userDrawn="1"/>
            </p:nvSpPr>
            <p:spPr>
              <a:xfrm>
                <a:off x="17530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5-Point Star 597"/>
              <p:cNvSpPr/>
              <p:nvPr userDrawn="1"/>
            </p:nvSpPr>
            <p:spPr>
              <a:xfrm>
                <a:off x="20095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5-Point Star 598"/>
              <p:cNvSpPr/>
              <p:nvPr userDrawn="1"/>
            </p:nvSpPr>
            <p:spPr>
              <a:xfrm>
                <a:off x="22660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5-Point Star 599"/>
              <p:cNvSpPr/>
              <p:nvPr userDrawn="1"/>
            </p:nvSpPr>
            <p:spPr>
              <a:xfrm>
                <a:off x="25225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5-Point Star 600"/>
              <p:cNvSpPr/>
              <p:nvPr userDrawn="1"/>
            </p:nvSpPr>
            <p:spPr>
              <a:xfrm>
                <a:off x="27790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5-Point Star 601"/>
              <p:cNvSpPr/>
              <p:nvPr userDrawn="1"/>
            </p:nvSpPr>
            <p:spPr>
              <a:xfrm>
                <a:off x="30355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5-Point Star 602"/>
              <p:cNvSpPr/>
              <p:nvPr userDrawn="1"/>
            </p:nvSpPr>
            <p:spPr>
              <a:xfrm>
                <a:off x="32920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5-Point Star 603"/>
              <p:cNvSpPr/>
              <p:nvPr userDrawn="1"/>
            </p:nvSpPr>
            <p:spPr>
              <a:xfrm>
                <a:off x="35485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5-Point Star 604"/>
              <p:cNvSpPr/>
              <p:nvPr userDrawn="1"/>
            </p:nvSpPr>
            <p:spPr>
              <a:xfrm>
                <a:off x="38050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5-Point Star 605"/>
              <p:cNvSpPr/>
              <p:nvPr userDrawn="1"/>
            </p:nvSpPr>
            <p:spPr>
              <a:xfrm>
                <a:off x="40615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5-Point Star 606"/>
              <p:cNvSpPr/>
              <p:nvPr userDrawn="1"/>
            </p:nvSpPr>
            <p:spPr>
              <a:xfrm>
                <a:off x="43179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5-Point Star 607"/>
              <p:cNvSpPr/>
              <p:nvPr userDrawn="1"/>
            </p:nvSpPr>
            <p:spPr>
              <a:xfrm>
                <a:off x="45744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5-Point Star 608"/>
              <p:cNvSpPr/>
              <p:nvPr userDrawn="1"/>
            </p:nvSpPr>
            <p:spPr>
              <a:xfrm>
                <a:off x="48309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5-Point Star 609"/>
              <p:cNvSpPr/>
              <p:nvPr userDrawn="1"/>
            </p:nvSpPr>
            <p:spPr>
              <a:xfrm>
                <a:off x="50874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5-Point Star 610"/>
              <p:cNvSpPr/>
              <p:nvPr userDrawn="1"/>
            </p:nvSpPr>
            <p:spPr>
              <a:xfrm>
                <a:off x="53439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5-Point Star 611"/>
              <p:cNvSpPr/>
              <p:nvPr userDrawn="1"/>
            </p:nvSpPr>
            <p:spPr>
              <a:xfrm>
                <a:off x="56004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5-Point Star 612"/>
              <p:cNvSpPr/>
              <p:nvPr userDrawn="1"/>
            </p:nvSpPr>
            <p:spPr>
              <a:xfrm>
                <a:off x="58569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5-Point Star 613"/>
              <p:cNvSpPr/>
              <p:nvPr userDrawn="1"/>
            </p:nvSpPr>
            <p:spPr>
              <a:xfrm>
                <a:off x="61134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5-Point Star 614"/>
              <p:cNvSpPr/>
              <p:nvPr userDrawn="1"/>
            </p:nvSpPr>
            <p:spPr>
              <a:xfrm>
                <a:off x="63699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5-Point Star 615"/>
              <p:cNvSpPr/>
              <p:nvPr userDrawn="1"/>
            </p:nvSpPr>
            <p:spPr>
              <a:xfrm>
                <a:off x="66264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5-Point Star 616"/>
              <p:cNvSpPr/>
              <p:nvPr userDrawn="1"/>
            </p:nvSpPr>
            <p:spPr>
              <a:xfrm>
                <a:off x="68828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5-Point Star 617"/>
              <p:cNvSpPr/>
              <p:nvPr userDrawn="1"/>
            </p:nvSpPr>
            <p:spPr>
              <a:xfrm>
                <a:off x="71393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5-Point Star 618"/>
              <p:cNvSpPr/>
              <p:nvPr userDrawn="1"/>
            </p:nvSpPr>
            <p:spPr>
              <a:xfrm>
                <a:off x="73958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5-Point Star 619"/>
              <p:cNvSpPr/>
              <p:nvPr userDrawn="1"/>
            </p:nvSpPr>
            <p:spPr>
              <a:xfrm>
                <a:off x="76523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5-Point Star 620"/>
              <p:cNvSpPr/>
              <p:nvPr userDrawn="1"/>
            </p:nvSpPr>
            <p:spPr>
              <a:xfrm>
                <a:off x="79088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5-Point Star 621"/>
              <p:cNvSpPr/>
              <p:nvPr userDrawn="1"/>
            </p:nvSpPr>
            <p:spPr>
              <a:xfrm>
                <a:off x="81653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5-Point Star 622"/>
              <p:cNvSpPr/>
              <p:nvPr userDrawn="1"/>
            </p:nvSpPr>
            <p:spPr>
              <a:xfrm>
                <a:off x="84218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5-Point Star 623"/>
              <p:cNvSpPr/>
              <p:nvPr userDrawn="1"/>
            </p:nvSpPr>
            <p:spPr>
              <a:xfrm>
                <a:off x="8678333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5-Point Star 624"/>
              <p:cNvSpPr/>
              <p:nvPr userDrawn="1"/>
            </p:nvSpPr>
            <p:spPr>
              <a:xfrm>
                <a:off x="8931166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2" descr="\\vhaeasfpc4\RUsers$\vhaeaschuaf\Desktop\WRIISC ppt top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0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477" name="Group 476"/>
          <p:cNvGrpSpPr/>
          <p:nvPr/>
        </p:nvGrpSpPr>
        <p:grpSpPr>
          <a:xfrm>
            <a:off x="2778098" y="100013"/>
            <a:ext cx="6107140" cy="738187"/>
            <a:chOff x="2778098" y="100013"/>
            <a:chExt cx="6107140" cy="738187"/>
          </a:xfrm>
        </p:grpSpPr>
        <p:pic>
          <p:nvPicPr>
            <p:cNvPr id="7" name="Picture 3" descr="\\vhaeasfpc4\RUsers$\vhaeaschuaf\Desktop\va_health_seal_cmy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100013"/>
              <a:ext cx="3017838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6" name="Picture 475" descr="M:\Assets\Public Health logo\PH-Logo_edit_new (color version)cs4.emf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8098" y="212222"/>
              <a:ext cx="2670650" cy="6169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7"/>
          <p:cNvGrpSpPr/>
          <p:nvPr/>
        </p:nvGrpSpPr>
        <p:grpSpPr>
          <a:xfrm>
            <a:off x="-533400" y="-457200"/>
            <a:ext cx="10744200" cy="8077200"/>
            <a:chOff x="-533400" y="-457200"/>
            <a:chExt cx="10744200" cy="8077200"/>
          </a:xfrm>
        </p:grpSpPr>
        <p:grpSp>
          <p:nvGrpSpPr>
            <p:cNvPr id="3" name="Group 197"/>
            <p:cNvGrpSpPr/>
            <p:nvPr/>
          </p:nvGrpSpPr>
          <p:grpSpPr>
            <a:xfrm>
              <a:off x="-533400" y="-457200"/>
              <a:ext cx="10744200" cy="8077200"/>
              <a:chOff x="-533400" y="-457200"/>
              <a:chExt cx="10744200" cy="8077200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5867400" y="60960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al 4"/>
              <p:cNvSpPr/>
              <p:nvPr userDrawn="1"/>
            </p:nvSpPr>
            <p:spPr>
              <a:xfrm>
                <a:off x="2057400" y="-457200"/>
                <a:ext cx="5715000" cy="57150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Oval 5"/>
              <p:cNvSpPr/>
              <p:nvPr userDrawn="1"/>
            </p:nvSpPr>
            <p:spPr>
              <a:xfrm>
                <a:off x="2438400" y="3200400"/>
                <a:ext cx="4419600" cy="44196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7"/>
              <p:cNvSpPr/>
              <p:nvPr userDrawn="1"/>
            </p:nvSpPr>
            <p:spPr>
              <a:xfrm>
                <a:off x="6248400" y="2514600"/>
                <a:ext cx="3962400" cy="39624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-533400" y="2362200"/>
                <a:ext cx="4648200" cy="4648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0" y="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834"/>
            <p:cNvGrpSpPr/>
            <p:nvPr/>
          </p:nvGrpSpPr>
          <p:grpSpPr>
            <a:xfrm>
              <a:off x="0" y="4233335"/>
              <a:ext cx="9186332" cy="2319865"/>
              <a:chOff x="0" y="4233335"/>
              <a:chExt cx="9186332" cy="2319865"/>
            </a:xfrm>
            <a:gradFill>
              <a:gsLst>
                <a:gs pos="50000">
                  <a:schemeClr val="bg1">
                    <a:alpha val="37000"/>
                  </a:schemeClr>
                </a:gs>
                <a:gs pos="100000">
                  <a:schemeClr val="bg1">
                    <a:alpha val="48000"/>
                  </a:schemeClr>
                </a:gs>
              </a:gsLst>
              <a:lin ang="5400000" scaled="0"/>
            </a:gradFill>
          </p:grpSpPr>
          <p:sp>
            <p:nvSpPr>
              <p:cNvPr id="12" name="5-Point Star 11"/>
              <p:cNvSpPr/>
              <p:nvPr userDrawn="1"/>
            </p:nvSpPr>
            <p:spPr>
              <a:xfrm>
                <a:off x="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5-Point Star 26"/>
              <p:cNvSpPr/>
              <p:nvPr userDrawn="1"/>
            </p:nvSpPr>
            <p:spPr>
              <a:xfrm>
                <a:off x="25649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51298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76947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02596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28245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53894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179543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05192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30841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5-Point Star 12"/>
              <p:cNvSpPr/>
              <p:nvPr userDrawn="1"/>
            </p:nvSpPr>
            <p:spPr>
              <a:xfrm>
                <a:off x="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5-Point Star 27"/>
              <p:cNvSpPr/>
              <p:nvPr userDrawn="1"/>
            </p:nvSpPr>
            <p:spPr>
              <a:xfrm>
                <a:off x="25649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51298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76947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02596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28245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53894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179543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05192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30841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5-Point Star 18"/>
              <p:cNvSpPr/>
              <p:nvPr userDrawn="1"/>
            </p:nvSpPr>
            <p:spPr>
              <a:xfrm>
                <a:off x="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2564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5129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7694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0259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2824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5389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17954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0519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3084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25649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28213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0778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3343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35908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38473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1038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3603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46168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48733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1298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53862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56427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58992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1557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64122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66687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69252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1817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74382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9" name="5-Point Star 338"/>
              <p:cNvSpPr/>
              <p:nvPr userDrawn="1"/>
            </p:nvSpPr>
            <p:spPr>
              <a:xfrm>
                <a:off x="76947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5-Point Star 347"/>
              <p:cNvSpPr/>
              <p:nvPr userDrawn="1"/>
            </p:nvSpPr>
            <p:spPr>
              <a:xfrm>
                <a:off x="79511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7" name="5-Point Star 356"/>
              <p:cNvSpPr/>
              <p:nvPr userDrawn="1"/>
            </p:nvSpPr>
            <p:spPr>
              <a:xfrm>
                <a:off x="82076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5-Point Star 365"/>
              <p:cNvSpPr/>
              <p:nvPr userDrawn="1"/>
            </p:nvSpPr>
            <p:spPr>
              <a:xfrm>
                <a:off x="84641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5-Point Star 374"/>
              <p:cNvSpPr/>
              <p:nvPr userDrawn="1"/>
            </p:nvSpPr>
            <p:spPr>
              <a:xfrm>
                <a:off x="8720665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4" name="5-Point Star 383"/>
              <p:cNvSpPr/>
              <p:nvPr userDrawn="1"/>
            </p:nvSpPr>
            <p:spPr>
              <a:xfrm>
                <a:off x="8973498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5-Point Star 357"/>
              <p:cNvSpPr/>
              <p:nvPr userDrawn="1"/>
            </p:nvSpPr>
            <p:spPr>
              <a:xfrm>
                <a:off x="820768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5-Point Star 366"/>
              <p:cNvSpPr/>
              <p:nvPr userDrawn="1"/>
            </p:nvSpPr>
            <p:spPr>
              <a:xfrm>
                <a:off x="846417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5-Point Star 375"/>
              <p:cNvSpPr/>
              <p:nvPr userDrawn="1"/>
            </p:nvSpPr>
            <p:spPr>
              <a:xfrm>
                <a:off x="8720665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5-Point Star 384"/>
              <p:cNvSpPr/>
              <p:nvPr userDrawn="1"/>
            </p:nvSpPr>
            <p:spPr>
              <a:xfrm>
                <a:off x="8973498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5-Point Star 358"/>
              <p:cNvSpPr/>
              <p:nvPr userDrawn="1"/>
            </p:nvSpPr>
            <p:spPr>
              <a:xfrm>
                <a:off x="820768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5-Point Star 367"/>
              <p:cNvSpPr/>
              <p:nvPr userDrawn="1"/>
            </p:nvSpPr>
            <p:spPr>
              <a:xfrm>
                <a:off x="846417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7" name="5-Point Star 376"/>
              <p:cNvSpPr/>
              <p:nvPr userDrawn="1"/>
            </p:nvSpPr>
            <p:spPr>
              <a:xfrm>
                <a:off x="8720665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5-Point Star 385"/>
              <p:cNvSpPr/>
              <p:nvPr userDrawn="1"/>
            </p:nvSpPr>
            <p:spPr>
              <a:xfrm>
                <a:off x="8973498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5-Point Star 359"/>
              <p:cNvSpPr/>
              <p:nvPr userDrawn="1"/>
            </p:nvSpPr>
            <p:spPr>
              <a:xfrm>
                <a:off x="820768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5-Point Star 368"/>
              <p:cNvSpPr/>
              <p:nvPr userDrawn="1"/>
            </p:nvSpPr>
            <p:spPr>
              <a:xfrm>
                <a:off x="846417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5-Point Star 377"/>
              <p:cNvSpPr/>
              <p:nvPr userDrawn="1"/>
            </p:nvSpPr>
            <p:spPr>
              <a:xfrm>
                <a:off x="8720665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7" name="5-Point Star 386"/>
              <p:cNvSpPr/>
              <p:nvPr userDrawn="1"/>
            </p:nvSpPr>
            <p:spPr>
              <a:xfrm>
                <a:off x="8973498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7" name="5-Point Star 486"/>
              <p:cNvSpPr/>
              <p:nvPr userDrawn="1"/>
            </p:nvSpPr>
            <p:spPr>
              <a:xfrm>
                <a:off x="820768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8" name="5-Point Star 487"/>
              <p:cNvSpPr/>
              <p:nvPr userDrawn="1"/>
            </p:nvSpPr>
            <p:spPr>
              <a:xfrm>
                <a:off x="846417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9" name="5-Point Star 488"/>
              <p:cNvSpPr/>
              <p:nvPr userDrawn="1"/>
            </p:nvSpPr>
            <p:spPr>
              <a:xfrm>
                <a:off x="8720665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0" name="5-Point Star 489"/>
              <p:cNvSpPr/>
              <p:nvPr userDrawn="1"/>
            </p:nvSpPr>
            <p:spPr>
              <a:xfrm>
                <a:off x="8973498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2" name="5-Point Star 491"/>
              <p:cNvSpPr/>
              <p:nvPr userDrawn="1"/>
            </p:nvSpPr>
            <p:spPr>
              <a:xfrm>
                <a:off x="820768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5-Point Star 492"/>
              <p:cNvSpPr/>
              <p:nvPr userDrawn="1"/>
            </p:nvSpPr>
            <p:spPr>
              <a:xfrm>
                <a:off x="846417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5-Point Star 493"/>
              <p:cNvSpPr/>
              <p:nvPr userDrawn="1"/>
            </p:nvSpPr>
            <p:spPr>
              <a:xfrm>
                <a:off x="8720665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5" name="5-Point Star 494"/>
              <p:cNvSpPr/>
              <p:nvPr userDrawn="1"/>
            </p:nvSpPr>
            <p:spPr>
              <a:xfrm>
                <a:off x="8973498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7" name="5-Point Star 496"/>
              <p:cNvSpPr/>
              <p:nvPr userDrawn="1"/>
            </p:nvSpPr>
            <p:spPr>
              <a:xfrm>
                <a:off x="820768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8" name="5-Point Star 497"/>
              <p:cNvSpPr/>
              <p:nvPr userDrawn="1"/>
            </p:nvSpPr>
            <p:spPr>
              <a:xfrm>
                <a:off x="846417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9" name="5-Point Star 498"/>
              <p:cNvSpPr/>
              <p:nvPr userDrawn="1"/>
            </p:nvSpPr>
            <p:spPr>
              <a:xfrm>
                <a:off x="8720665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0" name="5-Point Star 499"/>
              <p:cNvSpPr/>
              <p:nvPr userDrawn="1"/>
            </p:nvSpPr>
            <p:spPr>
              <a:xfrm>
                <a:off x="8973498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833"/>
            <p:cNvGrpSpPr/>
            <p:nvPr/>
          </p:nvGrpSpPr>
          <p:grpSpPr>
            <a:xfrm>
              <a:off x="-42332" y="0"/>
              <a:ext cx="9186332" cy="974838"/>
              <a:chOff x="-42332" y="0"/>
              <a:chExt cx="9186332" cy="974838"/>
            </a:xfrm>
            <a:gradFill>
              <a:gsLst>
                <a:gs pos="50000">
                  <a:schemeClr val="bg1">
                    <a:alpha val="24000"/>
                  </a:schemeClr>
                </a:gs>
                <a:gs pos="100000">
                  <a:schemeClr val="bg1">
                    <a:alpha val="12000"/>
                  </a:schemeClr>
                </a:gs>
              </a:gsLst>
              <a:lin ang="5400000" scaled="0"/>
            </a:gradFill>
          </p:grpSpPr>
          <p:sp>
            <p:nvSpPr>
              <p:cNvPr id="687" name="5-Point Star 686"/>
              <p:cNvSpPr/>
              <p:nvPr userDrawn="1"/>
            </p:nvSpPr>
            <p:spPr>
              <a:xfrm>
                <a:off x="-42332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5-Point Star 687"/>
              <p:cNvSpPr/>
              <p:nvPr userDrawn="1"/>
            </p:nvSpPr>
            <p:spPr>
              <a:xfrm>
                <a:off x="2141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5-Point Star 688"/>
              <p:cNvSpPr/>
              <p:nvPr userDrawn="1"/>
            </p:nvSpPr>
            <p:spPr>
              <a:xfrm>
                <a:off x="4706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5-Point Star 689"/>
              <p:cNvSpPr/>
              <p:nvPr userDrawn="1"/>
            </p:nvSpPr>
            <p:spPr>
              <a:xfrm>
                <a:off x="7271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5-Point Star 690"/>
              <p:cNvSpPr/>
              <p:nvPr userDrawn="1"/>
            </p:nvSpPr>
            <p:spPr>
              <a:xfrm>
                <a:off x="9836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5-Point Star 691"/>
              <p:cNvSpPr/>
              <p:nvPr userDrawn="1"/>
            </p:nvSpPr>
            <p:spPr>
              <a:xfrm>
                <a:off x="12401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5-Point Star 692"/>
              <p:cNvSpPr/>
              <p:nvPr userDrawn="1"/>
            </p:nvSpPr>
            <p:spPr>
              <a:xfrm>
                <a:off x="14966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5-Point Star 693"/>
              <p:cNvSpPr/>
              <p:nvPr userDrawn="1"/>
            </p:nvSpPr>
            <p:spPr>
              <a:xfrm>
                <a:off x="17530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5-Point Star 694"/>
              <p:cNvSpPr/>
              <p:nvPr userDrawn="1"/>
            </p:nvSpPr>
            <p:spPr>
              <a:xfrm>
                <a:off x="20095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5-Point Star 695"/>
              <p:cNvSpPr/>
              <p:nvPr userDrawn="1"/>
            </p:nvSpPr>
            <p:spPr>
              <a:xfrm>
                <a:off x="22660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5-Point Star 696"/>
              <p:cNvSpPr/>
              <p:nvPr userDrawn="1"/>
            </p:nvSpPr>
            <p:spPr>
              <a:xfrm>
                <a:off x="25225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5-Point Star 697"/>
              <p:cNvSpPr/>
              <p:nvPr userDrawn="1"/>
            </p:nvSpPr>
            <p:spPr>
              <a:xfrm>
                <a:off x="27790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5-Point Star 698"/>
              <p:cNvSpPr/>
              <p:nvPr userDrawn="1"/>
            </p:nvSpPr>
            <p:spPr>
              <a:xfrm>
                <a:off x="30355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5-Point Star 699"/>
              <p:cNvSpPr/>
              <p:nvPr userDrawn="1"/>
            </p:nvSpPr>
            <p:spPr>
              <a:xfrm>
                <a:off x="32920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5-Point Star 700"/>
              <p:cNvSpPr/>
              <p:nvPr userDrawn="1"/>
            </p:nvSpPr>
            <p:spPr>
              <a:xfrm>
                <a:off x="35485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5-Point Star 701"/>
              <p:cNvSpPr/>
              <p:nvPr userDrawn="1"/>
            </p:nvSpPr>
            <p:spPr>
              <a:xfrm>
                <a:off x="38050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5-Point Star 702"/>
              <p:cNvSpPr/>
              <p:nvPr userDrawn="1"/>
            </p:nvSpPr>
            <p:spPr>
              <a:xfrm>
                <a:off x="40615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5-Point Star 703"/>
              <p:cNvSpPr/>
              <p:nvPr userDrawn="1"/>
            </p:nvSpPr>
            <p:spPr>
              <a:xfrm>
                <a:off x="43179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5-Point Star 704"/>
              <p:cNvSpPr/>
              <p:nvPr userDrawn="1"/>
            </p:nvSpPr>
            <p:spPr>
              <a:xfrm>
                <a:off x="45744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5-Point Star 705"/>
              <p:cNvSpPr/>
              <p:nvPr userDrawn="1"/>
            </p:nvSpPr>
            <p:spPr>
              <a:xfrm>
                <a:off x="48309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5-Point Star 706"/>
              <p:cNvSpPr/>
              <p:nvPr userDrawn="1"/>
            </p:nvSpPr>
            <p:spPr>
              <a:xfrm>
                <a:off x="50874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5-Point Star 707"/>
              <p:cNvSpPr/>
              <p:nvPr userDrawn="1"/>
            </p:nvSpPr>
            <p:spPr>
              <a:xfrm>
                <a:off x="53439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5-Point Star 708"/>
              <p:cNvSpPr/>
              <p:nvPr userDrawn="1"/>
            </p:nvSpPr>
            <p:spPr>
              <a:xfrm>
                <a:off x="56004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5-Point Star 709"/>
              <p:cNvSpPr/>
              <p:nvPr userDrawn="1"/>
            </p:nvSpPr>
            <p:spPr>
              <a:xfrm>
                <a:off x="58569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5-Point Star 710"/>
              <p:cNvSpPr/>
              <p:nvPr userDrawn="1"/>
            </p:nvSpPr>
            <p:spPr>
              <a:xfrm>
                <a:off x="61134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5-Point Star 711"/>
              <p:cNvSpPr/>
              <p:nvPr userDrawn="1"/>
            </p:nvSpPr>
            <p:spPr>
              <a:xfrm>
                <a:off x="63699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5-Point Star 712"/>
              <p:cNvSpPr/>
              <p:nvPr userDrawn="1"/>
            </p:nvSpPr>
            <p:spPr>
              <a:xfrm>
                <a:off x="66264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5-Point Star 713"/>
              <p:cNvSpPr/>
              <p:nvPr userDrawn="1"/>
            </p:nvSpPr>
            <p:spPr>
              <a:xfrm>
                <a:off x="68828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5-Point Star 714"/>
              <p:cNvSpPr/>
              <p:nvPr userDrawn="1"/>
            </p:nvSpPr>
            <p:spPr>
              <a:xfrm>
                <a:off x="71393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5-Point Star 715"/>
              <p:cNvSpPr/>
              <p:nvPr userDrawn="1"/>
            </p:nvSpPr>
            <p:spPr>
              <a:xfrm>
                <a:off x="73958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5-Point Star 716"/>
              <p:cNvSpPr/>
              <p:nvPr userDrawn="1"/>
            </p:nvSpPr>
            <p:spPr>
              <a:xfrm>
                <a:off x="76523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5-Point Star 717"/>
              <p:cNvSpPr/>
              <p:nvPr userDrawn="1"/>
            </p:nvSpPr>
            <p:spPr>
              <a:xfrm>
                <a:off x="79088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5-Point Star 718"/>
              <p:cNvSpPr/>
              <p:nvPr userDrawn="1"/>
            </p:nvSpPr>
            <p:spPr>
              <a:xfrm>
                <a:off x="81653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5-Point Star 719"/>
              <p:cNvSpPr/>
              <p:nvPr userDrawn="1"/>
            </p:nvSpPr>
            <p:spPr>
              <a:xfrm>
                <a:off x="84218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5-Point Star 720"/>
              <p:cNvSpPr/>
              <p:nvPr userDrawn="1"/>
            </p:nvSpPr>
            <p:spPr>
              <a:xfrm>
                <a:off x="8678333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5-Point Star 721"/>
              <p:cNvSpPr/>
              <p:nvPr userDrawn="1"/>
            </p:nvSpPr>
            <p:spPr>
              <a:xfrm>
                <a:off x="8931166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5-Point Star 723"/>
              <p:cNvSpPr/>
              <p:nvPr userDrawn="1"/>
            </p:nvSpPr>
            <p:spPr>
              <a:xfrm>
                <a:off x="-42332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5-Point Star 724"/>
              <p:cNvSpPr/>
              <p:nvPr userDrawn="1"/>
            </p:nvSpPr>
            <p:spPr>
              <a:xfrm>
                <a:off x="2141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5-Point Star 725"/>
              <p:cNvSpPr/>
              <p:nvPr userDrawn="1"/>
            </p:nvSpPr>
            <p:spPr>
              <a:xfrm>
                <a:off x="4706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5-Point Star 726"/>
              <p:cNvSpPr/>
              <p:nvPr userDrawn="1"/>
            </p:nvSpPr>
            <p:spPr>
              <a:xfrm>
                <a:off x="7271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5-Point Star 727"/>
              <p:cNvSpPr/>
              <p:nvPr userDrawn="1"/>
            </p:nvSpPr>
            <p:spPr>
              <a:xfrm>
                <a:off x="9836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5-Point Star 728"/>
              <p:cNvSpPr/>
              <p:nvPr userDrawn="1"/>
            </p:nvSpPr>
            <p:spPr>
              <a:xfrm>
                <a:off x="12401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5-Point Star 729"/>
              <p:cNvSpPr/>
              <p:nvPr userDrawn="1"/>
            </p:nvSpPr>
            <p:spPr>
              <a:xfrm>
                <a:off x="14966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5-Point Star 730"/>
              <p:cNvSpPr/>
              <p:nvPr userDrawn="1"/>
            </p:nvSpPr>
            <p:spPr>
              <a:xfrm>
                <a:off x="17530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5-Point Star 731"/>
              <p:cNvSpPr/>
              <p:nvPr userDrawn="1"/>
            </p:nvSpPr>
            <p:spPr>
              <a:xfrm>
                <a:off x="20095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5-Point Star 732"/>
              <p:cNvSpPr/>
              <p:nvPr userDrawn="1"/>
            </p:nvSpPr>
            <p:spPr>
              <a:xfrm>
                <a:off x="22660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5-Point Star 733"/>
              <p:cNvSpPr/>
              <p:nvPr userDrawn="1"/>
            </p:nvSpPr>
            <p:spPr>
              <a:xfrm>
                <a:off x="25225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5-Point Star 734"/>
              <p:cNvSpPr/>
              <p:nvPr userDrawn="1"/>
            </p:nvSpPr>
            <p:spPr>
              <a:xfrm>
                <a:off x="27790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5-Point Star 735"/>
              <p:cNvSpPr/>
              <p:nvPr userDrawn="1"/>
            </p:nvSpPr>
            <p:spPr>
              <a:xfrm>
                <a:off x="30355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7" name="5-Point Star 736"/>
              <p:cNvSpPr/>
              <p:nvPr userDrawn="1"/>
            </p:nvSpPr>
            <p:spPr>
              <a:xfrm>
                <a:off x="32920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8" name="5-Point Star 737"/>
              <p:cNvSpPr/>
              <p:nvPr userDrawn="1"/>
            </p:nvSpPr>
            <p:spPr>
              <a:xfrm>
                <a:off x="35485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9" name="5-Point Star 738"/>
              <p:cNvSpPr/>
              <p:nvPr userDrawn="1"/>
            </p:nvSpPr>
            <p:spPr>
              <a:xfrm>
                <a:off x="38050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0" name="5-Point Star 739"/>
              <p:cNvSpPr/>
              <p:nvPr userDrawn="1"/>
            </p:nvSpPr>
            <p:spPr>
              <a:xfrm>
                <a:off x="40615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1" name="5-Point Star 740"/>
              <p:cNvSpPr/>
              <p:nvPr userDrawn="1"/>
            </p:nvSpPr>
            <p:spPr>
              <a:xfrm>
                <a:off x="43179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2" name="5-Point Star 741"/>
              <p:cNvSpPr/>
              <p:nvPr userDrawn="1"/>
            </p:nvSpPr>
            <p:spPr>
              <a:xfrm>
                <a:off x="45744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3" name="5-Point Star 742"/>
              <p:cNvSpPr/>
              <p:nvPr userDrawn="1"/>
            </p:nvSpPr>
            <p:spPr>
              <a:xfrm>
                <a:off x="48309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4" name="5-Point Star 743"/>
              <p:cNvSpPr/>
              <p:nvPr userDrawn="1"/>
            </p:nvSpPr>
            <p:spPr>
              <a:xfrm>
                <a:off x="50874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5" name="5-Point Star 744"/>
              <p:cNvSpPr/>
              <p:nvPr userDrawn="1"/>
            </p:nvSpPr>
            <p:spPr>
              <a:xfrm>
                <a:off x="53439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6" name="5-Point Star 745"/>
              <p:cNvSpPr/>
              <p:nvPr userDrawn="1"/>
            </p:nvSpPr>
            <p:spPr>
              <a:xfrm>
                <a:off x="56004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7" name="5-Point Star 746"/>
              <p:cNvSpPr/>
              <p:nvPr userDrawn="1"/>
            </p:nvSpPr>
            <p:spPr>
              <a:xfrm>
                <a:off x="58569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8" name="5-Point Star 747"/>
              <p:cNvSpPr/>
              <p:nvPr userDrawn="1"/>
            </p:nvSpPr>
            <p:spPr>
              <a:xfrm>
                <a:off x="61134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9" name="5-Point Star 748"/>
              <p:cNvSpPr/>
              <p:nvPr userDrawn="1"/>
            </p:nvSpPr>
            <p:spPr>
              <a:xfrm>
                <a:off x="63699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0" name="5-Point Star 749"/>
              <p:cNvSpPr/>
              <p:nvPr userDrawn="1"/>
            </p:nvSpPr>
            <p:spPr>
              <a:xfrm>
                <a:off x="66264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1" name="5-Point Star 750"/>
              <p:cNvSpPr/>
              <p:nvPr userDrawn="1"/>
            </p:nvSpPr>
            <p:spPr>
              <a:xfrm>
                <a:off x="68828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2" name="5-Point Star 751"/>
              <p:cNvSpPr/>
              <p:nvPr userDrawn="1"/>
            </p:nvSpPr>
            <p:spPr>
              <a:xfrm>
                <a:off x="71393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3" name="5-Point Star 752"/>
              <p:cNvSpPr/>
              <p:nvPr userDrawn="1"/>
            </p:nvSpPr>
            <p:spPr>
              <a:xfrm>
                <a:off x="73958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4" name="5-Point Star 753"/>
              <p:cNvSpPr/>
              <p:nvPr userDrawn="1"/>
            </p:nvSpPr>
            <p:spPr>
              <a:xfrm>
                <a:off x="76523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5" name="5-Point Star 754"/>
              <p:cNvSpPr/>
              <p:nvPr userDrawn="1"/>
            </p:nvSpPr>
            <p:spPr>
              <a:xfrm>
                <a:off x="79088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6" name="5-Point Star 755"/>
              <p:cNvSpPr/>
              <p:nvPr userDrawn="1"/>
            </p:nvSpPr>
            <p:spPr>
              <a:xfrm>
                <a:off x="81653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7" name="5-Point Star 756"/>
              <p:cNvSpPr/>
              <p:nvPr userDrawn="1"/>
            </p:nvSpPr>
            <p:spPr>
              <a:xfrm>
                <a:off x="84218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8" name="5-Point Star 757"/>
              <p:cNvSpPr/>
              <p:nvPr userDrawn="1"/>
            </p:nvSpPr>
            <p:spPr>
              <a:xfrm>
                <a:off x="8678333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9" name="5-Point Star 758"/>
              <p:cNvSpPr/>
              <p:nvPr userDrawn="1"/>
            </p:nvSpPr>
            <p:spPr>
              <a:xfrm>
                <a:off x="8931166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1" name="5-Point Star 760"/>
              <p:cNvSpPr/>
              <p:nvPr userDrawn="1"/>
            </p:nvSpPr>
            <p:spPr>
              <a:xfrm>
                <a:off x="-42332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2" name="5-Point Star 761"/>
              <p:cNvSpPr/>
              <p:nvPr userDrawn="1"/>
            </p:nvSpPr>
            <p:spPr>
              <a:xfrm>
                <a:off x="2141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3" name="5-Point Star 762"/>
              <p:cNvSpPr/>
              <p:nvPr userDrawn="1"/>
            </p:nvSpPr>
            <p:spPr>
              <a:xfrm>
                <a:off x="4706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4" name="5-Point Star 763"/>
              <p:cNvSpPr/>
              <p:nvPr userDrawn="1"/>
            </p:nvSpPr>
            <p:spPr>
              <a:xfrm>
                <a:off x="7271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5" name="5-Point Star 764"/>
              <p:cNvSpPr/>
              <p:nvPr userDrawn="1"/>
            </p:nvSpPr>
            <p:spPr>
              <a:xfrm>
                <a:off x="9836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6" name="5-Point Star 765"/>
              <p:cNvSpPr/>
              <p:nvPr userDrawn="1"/>
            </p:nvSpPr>
            <p:spPr>
              <a:xfrm>
                <a:off x="12401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7" name="5-Point Star 766"/>
              <p:cNvSpPr/>
              <p:nvPr userDrawn="1"/>
            </p:nvSpPr>
            <p:spPr>
              <a:xfrm>
                <a:off x="14966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8" name="5-Point Star 767"/>
              <p:cNvSpPr/>
              <p:nvPr userDrawn="1"/>
            </p:nvSpPr>
            <p:spPr>
              <a:xfrm>
                <a:off x="17530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9" name="5-Point Star 768"/>
              <p:cNvSpPr/>
              <p:nvPr userDrawn="1"/>
            </p:nvSpPr>
            <p:spPr>
              <a:xfrm>
                <a:off x="20095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0" name="5-Point Star 769"/>
              <p:cNvSpPr/>
              <p:nvPr userDrawn="1"/>
            </p:nvSpPr>
            <p:spPr>
              <a:xfrm>
                <a:off x="22660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1" name="5-Point Star 770"/>
              <p:cNvSpPr/>
              <p:nvPr userDrawn="1"/>
            </p:nvSpPr>
            <p:spPr>
              <a:xfrm>
                <a:off x="25225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2" name="5-Point Star 771"/>
              <p:cNvSpPr/>
              <p:nvPr userDrawn="1"/>
            </p:nvSpPr>
            <p:spPr>
              <a:xfrm>
                <a:off x="27790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3" name="5-Point Star 772"/>
              <p:cNvSpPr/>
              <p:nvPr userDrawn="1"/>
            </p:nvSpPr>
            <p:spPr>
              <a:xfrm>
                <a:off x="30355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4" name="5-Point Star 773"/>
              <p:cNvSpPr/>
              <p:nvPr userDrawn="1"/>
            </p:nvSpPr>
            <p:spPr>
              <a:xfrm>
                <a:off x="32920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5" name="5-Point Star 774"/>
              <p:cNvSpPr/>
              <p:nvPr userDrawn="1"/>
            </p:nvSpPr>
            <p:spPr>
              <a:xfrm>
                <a:off x="35485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6" name="5-Point Star 775"/>
              <p:cNvSpPr/>
              <p:nvPr userDrawn="1"/>
            </p:nvSpPr>
            <p:spPr>
              <a:xfrm>
                <a:off x="38050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7" name="5-Point Star 776"/>
              <p:cNvSpPr/>
              <p:nvPr userDrawn="1"/>
            </p:nvSpPr>
            <p:spPr>
              <a:xfrm>
                <a:off x="40615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8" name="5-Point Star 777"/>
              <p:cNvSpPr/>
              <p:nvPr userDrawn="1"/>
            </p:nvSpPr>
            <p:spPr>
              <a:xfrm>
                <a:off x="43179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9" name="5-Point Star 778"/>
              <p:cNvSpPr/>
              <p:nvPr userDrawn="1"/>
            </p:nvSpPr>
            <p:spPr>
              <a:xfrm>
                <a:off x="45744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0" name="5-Point Star 779"/>
              <p:cNvSpPr/>
              <p:nvPr userDrawn="1"/>
            </p:nvSpPr>
            <p:spPr>
              <a:xfrm>
                <a:off x="48309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5-Point Star 780"/>
              <p:cNvSpPr/>
              <p:nvPr userDrawn="1"/>
            </p:nvSpPr>
            <p:spPr>
              <a:xfrm>
                <a:off x="50874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2" name="5-Point Star 781"/>
              <p:cNvSpPr/>
              <p:nvPr userDrawn="1"/>
            </p:nvSpPr>
            <p:spPr>
              <a:xfrm>
                <a:off x="53439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5-Point Star 782"/>
              <p:cNvSpPr/>
              <p:nvPr userDrawn="1"/>
            </p:nvSpPr>
            <p:spPr>
              <a:xfrm>
                <a:off x="56004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5-Point Star 783"/>
              <p:cNvSpPr/>
              <p:nvPr userDrawn="1"/>
            </p:nvSpPr>
            <p:spPr>
              <a:xfrm>
                <a:off x="58569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5-Point Star 784"/>
              <p:cNvSpPr/>
              <p:nvPr userDrawn="1"/>
            </p:nvSpPr>
            <p:spPr>
              <a:xfrm>
                <a:off x="61134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5-Point Star 785"/>
              <p:cNvSpPr/>
              <p:nvPr userDrawn="1"/>
            </p:nvSpPr>
            <p:spPr>
              <a:xfrm>
                <a:off x="63699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5-Point Star 786"/>
              <p:cNvSpPr/>
              <p:nvPr userDrawn="1"/>
            </p:nvSpPr>
            <p:spPr>
              <a:xfrm>
                <a:off x="66264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5-Point Star 787"/>
              <p:cNvSpPr/>
              <p:nvPr userDrawn="1"/>
            </p:nvSpPr>
            <p:spPr>
              <a:xfrm>
                <a:off x="68828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5-Point Star 788"/>
              <p:cNvSpPr/>
              <p:nvPr userDrawn="1"/>
            </p:nvSpPr>
            <p:spPr>
              <a:xfrm>
                <a:off x="71393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5-Point Star 789"/>
              <p:cNvSpPr/>
              <p:nvPr userDrawn="1"/>
            </p:nvSpPr>
            <p:spPr>
              <a:xfrm>
                <a:off x="73958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5-Point Star 790"/>
              <p:cNvSpPr/>
              <p:nvPr userDrawn="1"/>
            </p:nvSpPr>
            <p:spPr>
              <a:xfrm>
                <a:off x="76523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5-Point Star 791"/>
              <p:cNvSpPr/>
              <p:nvPr userDrawn="1"/>
            </p:nvSpPr>
            <p:spPr>
              <a:xfrm>
                <a:off x="79088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5-Point Star 792"/>
              <p:cNvSpPr/>
              <p:nvPr userDrawn="1"/>
            </p:nvSpPr>
            <p:spPr>
              <a:xfrm>
                <a:off x="81653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5-Point Star 793"/>
              <p:cNvSpPr/>
              <p:nvPr userDrawn="1"/>
            </p:nvSpPr>
            <p:spPr>
              <a:xfrm>
                <a:off x="84218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5-Point Star 794"/>
              <p:cNvSpPr/>
              <p:nvPr userDrawn="1"/>
            </p:nvSpPr>
            <p:spPr>
              <a:xfrm>
                <a:off x="8678333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5-Point Star 795"/>
              <p:cNvSpPr/>
              <p:nvPr userDrawn="1"/>
            </p:nvSpPr>
            <p:spPr>
              <a:xfrm>
                <a:off x="8931166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5-Point Star 797"/>
              <p:cNvSpPr/>
              <p:nvPr userDrawn="1"/>
            </p:nvSpPr>
            <p:spPr>
              <a:xfrm>
                <a:off x="-42332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5-Point Star 798"/>
              <p:cNvSpPr/>
              <p:nvPr userDrawn="1"/>
            </p:nvSpPr>
            <p:spPr>
              <a:xfrm>
                <a:off x="2141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5-Point Star 799"/>
              <p:cNvSpPr/>
              <p:nvPr userDrawn="1"/>
            </p:nvSpPr>
            <p:spPr>
              <a:xfrm>
                <a:off x="4706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1" name="5-Point Star 800"/>
              <p:cNvSpPr/>
              <p:nvPr userDrawn="1"/>
            </p:nvSpPr>
            <p:spPr>
              <a:xfrm>
                <a:off x="7271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2" name="5-Point Star 801"/>
              <p:cNvSpPr/>
              <p:nvPr userDrawn="1"/>
            </p:nvSpPr>
            <p:spPr>
              <a:xfrm>
                <a:off x="9836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3" name="5-Point Star 802"/>
              <p:cNvSpPr/>
              <p:nvPr userDrawn="1"/>
            </p:nvSpPr>
            <p:spPr>
              <a:xfrm>
                <a:off x="12401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4" name="5-Point Star 803"/>
              <p:cNvSpPr/>
              <p:nvPr userDrawn="1"/>
            </p:nvSpPr>
            <p:spPr>
              <a:xfrm>
                <a:off x="14966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5" name="5-Point Star 804"/>
              <p:cNvSpPr/>
              <p:nvPr userDrawn="1"/>
            </p:nvSpPr>
            <p:spPr>
              <a:xfrm>
                <a:off x="17530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6" name="5-Point Star 805"/>
              <p:cNvSpPr/>
              <p:nvPr userDrawn="1"/>
            </p:nvSpPr>
            <p:spPr>
              <a:xfrm>
                <a:off x="20095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5-Point Star 806"/>
              <p:cNvSpPr/>
              <p:nvPr userDrawn="1"/>
            </p:nvSpPr>
            <p:spPr>
              <a:xfrm>
                <a:off x="22660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5-Point Star 807"/>
              <p:cNvSpPr/>
              <p:nvPr userDrawn="1"/>
            </p:nvSpPr>
            <p:spPr>
              <a:xfrm>
                <a:off x="25225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5-Point Star 808"/>
              <p:cNvSpPr/>
              <p:nvPr userDrawn="1"/>
            </p:nvSpPr>
            <p:spPr>
              <a:xfrm>
                <a:off x="27790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5-Point Star 809"/>
              <p:cNvSpPr/>
              <p:nvPr userDrawn="1"/>
            </p:nvSpPr>
            <p:spPr>
              <a:xfrm>
                <a:off x="30355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5-Point Star 810"/>
              <p:cNvSpPr/>
              <p:nvPr userDrawn="1"/>
            </p:nvSpPr>
            <p:spPr>
              <a:xfrm>
                <a:off x="32920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5-Point Star 811"/>
              <p:cNvSpPr/>
              <p:nvPr userDrawn="1"/>
            </p:nvSpPr>
            <p:spPr>
              <a:xfrm>
                <a:off x="35485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3" name="5-Point Star 812"/>
              <p:cNvSpPr/>
              <p:nvPr userDrawn="1"/>
            </p:nvSpPr>
            <p:spPr>
              <a:xfrm>
                <a:off x="38050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5-Point Star 813"/>
              <p:cNvSpPr/>
              <p:nvPr userDrawn="1"/>
            </p:nvSpPr>
            <p:spPr>
              <a:xfrm>
                <a:off x="40615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5" name="5-Point Star 814"/>
              <p:cNvSpPr/>
              <p:nvPr userDrawn="1"/>
            </p:nvSpPr>
            <p:spPr>
              <a:xfrm>
                <a:off x="43179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6" name="5-Point Star 815"/>
              <p:cNvSpPr/>
              <p:nvPr userDrawn="1"/>
            </p:nvSpPr>
            <p:spPr>
              <a:xfrm>
                <a:off x="45744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7" name="5-Point Star 816"/>
              <p:cNvSpPr/>
              <p:nvPr userDrawn="1"/>
            </p:nvSpPr>
            <p:spPr>
              <a:xfrm>
                <a:off x="48309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8" name="5-Point Star 817"/>
              <p:cNvSpPr/>
              <p:nvPr userDrawn="1"/>
            </p:nvSpPr>
            <p:spPr>
              <a:xfrm>
                <a:off x="50874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9" name="5-Point Star 818"/>
              <p:cNvSpPr/>
              <p:nvPr userDrawn="1"/>
            </p:nvSpPr>
            <p:spPr>
              <a:xfrm>
                <a:off x="53439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0" name="5-Point Star 819"/>
              <p:cNvSpPr/>
              <p:nvPr userDrawn="1"/>
            </p:nvSpPr>
            <p:spPr>
              <a:xfrm>
                <a:off x="56004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5-Point Star 820"/>
              <p:cNvSpPr/>
              <p:nvPr userDrawn="1"/>
            </p:nvSpPr>
            <p:spPr>
              <a:xfrm>
                <a:off x="58569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5-Point Star 821"/>
              <p:cNvSpPr/>
              <p:nvPr userDrawn="1"/>
            </p:nvSpPr>
            <p:spPr>
              <a:xfrm>
                <a:off x="61134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5-Point Star 822"/>
              <p:cNvSpPr/>
              <p:nvPr userDrawn="1"/>
            </p:nvSpPr>
            <p:spPr>
              <a:xfrm>
                <a:off x="63699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4" name="5-Point Star 823"/>
              <p:cNvSpPr/>
              <p:nvPr userDrawn="1"/>
            </p:nvSpPr>
            <p:spPr>
              <a:xfrm>
                <a:off x="66264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5" name="5-Point Star 824"/>
              <p:cNvSpPr/>
              <p:nvPr userDrawn="1"/>
            </p:nvSpPr>
            <p:spPr>
              <a:xfrm>
                <a:off x="68828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6" name="5-Point Star 825"/>
              <p:cNvSpPr/>
              <p:nvPr userDrawn="1"/>
            </p:nvSpPr>
            <p:spPr>
              <a:xfrm>
                <a:off x="71393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7" name="5-Point Star 826"/>
              <p:cNvSpPr/>
              <p:nvPr userDrawn="1"/>
            </p:nvSpPr>
            <p:spPr>
              <a:xfrm>
                <a:off x="73958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8" name="5-Point Star 827"/>
              <p:cNvSpPr/>
              <p:nvPr userDrawn="1"/>
            </p:nvSpPr>
            <p:spPr>
              <a:xfrm>
                <a:off x="76523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9" name="5-Point Star 828"/>
              <p:cNvSpPr/>
              <p:nvPr userDrawn="1"/>
            </p:nvSpPr>
            <p:spPr>
              <a:xfrm>
                <a:off x="79088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0" name="5-Point Star 829"/>
              <p:cNvSpPr/>
              <p:nvPr userDrawn="1"/>
            </p:nvSpPr>
            <p:spPr>
              <a:xfrm>
                <a:off x="81653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5-Point Star 830"/>
              <p:cNvSpPr/>
              <p:nvPr userDrawn="1"/>
            </p:nvSpPr>
            <p:spPr>
              <a:xfrm>
                <a:off x="84218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2" name="5-Point Star 831"/>
              <p:cNvSpPr/>
              <p:nvPr userDrawn="1"/>
            </p:nvSpPr>
            <p:spPr>
              <a:xfrm>
                <a:off x="8678333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5-Point Star 832"/>
              <p:cNvSpPr/>
              <p:nvPr userDrawn="1"/>
            </p:nvSpPr>
            <p:spPr>
              <a:xfrm>
                <a:off x="8931166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26" name="Picture 76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28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74C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7"/>
          <p:cNvGrpSpPr/>
          <p:nvPr/>
        </p:nvGrpSpPr>
        <p:grpSpPr>
          <a:xfrm>
            <a:off x="-533400" y="-457200"/>
            <a:ext cx="10744200" cy="8077200"/>
            <a:chOff x="-533400" y="-457200"/>
            <a:chExt cx="10744200" cy="8077200"/>
          </a:xfrm>
        </p:grpSpPr>
        <p:grpSp>
          <p:nvGrpSpPr>
            <p:cNvPr id="3" name="Group 197"/>
            <p:cNvGrpSpPr/>
            <p:nvPr/>
          </p:nvGrpSpPr>
          <p:grpSpPr>
            <a:xfrm>
              <a:off x="-533400" y="-457200"/>
              <a:ext cx="10744200" cy="8077200"/>
              <a:chOff x="-533400" y="-457200"/>
              <a:chExt cx="10744200" cy="8077200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5867400" y="60960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Oval 4"/>
              <p:cNvSpPr/>
              <p:nvPr userDrawn="1"/>
            </p:nvSpPr>
            <p:spPr>
              <a:xfrm>
                <a:off x="2057400" y="-457200"/>
                <a:ext cx="5715000" cy="57150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Oval 5"/>
              <p:cNvSpPr/>
              <p:nvPr userDrawn="1"/>
            </p:nvSpPr>
            <p:spPr>
              <a:xfrm>
                <a:off x="2438400" y="3200400"/>
                <a:ext cx="4419600" cy="44196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7"/>
              <p:cNvSpPr/>
              <p:nvPr userDrawn="1"/>
            </p:nvSpPr>
            <p:spPr>
              <a:xfrm>
                <a:off x="6248400" y="2514600"/>
                <a:ext cx="3962400" cy="39624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-533400" y="2362200"/>
                <a:ext cx="4648200" cy="4648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0" y="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834"/>
            <p:cNvGrpSpPr/>
            <p:nvPr/>
          </p:nvGrpSpPr>
          <p:grpSpPr>
            <a:xfrm>
              <a:off x="0" y="4233335"/>
              <a:ext cx="9186332" cy="2319865"/>
              <a:chOff x="0" y="4233335"/>
              <a:chExt cx="9186332" cy="2319865"/>
            </a:xfrm>
            <a:gradFill>
              <a:gsLst>
                <a:gs pos="50000">
                  <a:schemeClr val="bg1">
                    <a:alpha val="37000"/>
                  </a:schemeClr>
                </a:gs>
                <a:gs pos="100000">
                  <a:schemeClr val="bg1">
                    <a:alpha val="48000"/>
                  </a:schemeClr>
                </a:gs>
              </a:gsLst>
              <a:lin ang="5400000" scaled="0"/>
            </a:gradFill>
          </p:grpSpPr>
          <p:sp>
            <p:nvSpPr>
              <p:cNvPr id="12" name="5-Point Star 11"/>
              <p:cNvSpPr/>
              <p:nvPr userDrawn="1"/>
            </p:nvSpPr>
            <p:spPr>
              <a:xfrm>
                <a:off x="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5-Point Star 26"/>
              <p:cNvSpPr/>
              <p:nvPr userDrawn="1"/>
            </p:nvSpPr>
            <p:spPr>
              <a:xfrm>
                <a:off x="25649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51298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76947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02596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28245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53894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179543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05192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30841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5-Point Star 12"/>
              <p:cNvSpPr/>
              <p:nvPr userDrawn="1"/>
            </p:nvSpPr>
            <p:spPr>
              <a:xfrm>
                <a:off x="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5-Point Star 27"/>
              <p:cNvSpPr/>
              <p:nvPr userDrawn="1"/>
            </p:nvSpPr>
            <p:spPr>
              <a:xfrm>
                <a:off x="25649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51298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76947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02596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28245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53894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179543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05192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30841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5-Point Star 18"/>
              <p:cNvSpPr/>
              <p:nvPr userDrawn="1"/>
            </p:nvSpPr>
            <p:spPr>
              <a:xfrm>
                <a:off x="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2564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5129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7694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0259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2824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5389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17954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0519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3084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25649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28213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0778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3343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35908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38473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1038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3603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46168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48733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1298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53862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56427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58992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1557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64122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66687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69252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1817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74382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9" name="5-Point Star 338"/>
              <p:cNvSpPr/>
              <p:nvPr userDrawn="1"/>
            </p:nvSpPr>
            <p:spPr>
              <a:xfrm>
                <a:off x="76947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8" name="5-Point Star 347"/>
              <p:cNvSpPr/>
              <p:nvPr userDrawn="1"/>
            </p:nvSpPr>
            <p:spPr>
              <a:xfrm>
                <a:off x="79511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7" name="5-Point Star 356"/>
              <p:cNvSpPr/>
              <p:nvPr userDrawn="1"/>
            </p:nvSpPr>
            <p:spPr>
              <a:xfrm>
                <a:off x="82076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5-Point Star 365"/>
              <p:cNvSpPr/>
              <p:nvPr userDrawn="1"/>
            </p:nvSpPr>
            <p:spPr>
              <a:xfrm>
                <a:off x="84641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5-Point Star 374"/>
              <p:cNvSpPr/>
              <p:nvPr userDrawn="1"/>
            </p:nvSpPr>
            <p:spPr>
              <a:xfrm>
                <a:off x="8720665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4" name="5-Point Star 383"/>
              <p:cNvSpPr/>
              <p:nvPr userDrawn="1"/>
            </p:nvSpPr>
            <p:spPr>
              <a:xfrm>
                <a:off x="8973498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5-Point Star 357"/>
              <p:cNvSpPr/>
              <p:nvPr userDrawn="1"/>
            </p:nvSpPr>
            <p:spPr>
              <a:xfrm>
                <a:off x="820768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5-Point Star 366"/>
              <p:cNvSpPr/>
              <p:nvPr userDrawn="1"/>
            </p:nvSpPr>
            <p:spPr>
              <a:xfrm>
                <a:off x="846417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5-Point Star 375"/>
              <p:cNvSpPr/>
              <p:nvPr userDrawn="1"/>
            </p:nvSpPr>
            <p:spPr>
              <a:xfrm>
                <a:off x="8720665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5-Point Star 384"/>
              <p:cNvSpPr/>
              <p:nvPr userDrawn="1"/>
            </p:nvSpPr>
            <p:spPr>
              <a:xfrm>
                <a:off x="8973498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5-Point Star 358"/>
              <p:cNvSpPr/>
              <p:nvPr userDrawn="1"/>
            </p:nvSpPr>
            <p:spPr>
              <a:xfrm>
                <a:off x="820768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5-Point Star 367"/>
              <p:cNvSpPr/>
              <p:nvPr userDrawn="1"/>
            </p:nvSpPr>
            <p:spPr>
              <a:xfrm>
                <a:off x="846417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7" name="5-Point Star 376"/>
              <p:cNvSpPr/>
              <p:nvPr userDrawn="1"/>
            </p:nvSpPr>
            <p:spPr>
              <a:xfrm>
                <a:off x="8720665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5-Point Star 385"/>
              <p:cNvSpPr/>
              <p:nvPr userDrawn="1"/>
            </p:nvSpPr>
            <p:spPr>
              <a:xfrm>
                <a:off x="8973498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5-Point Star 359"/>
              <p:cNvSpPr/>
              <p:nvPr userDrawn="1"/>
            </p:nvSpPr>
            <p:spPr>
              <a:xfrm>
                <a:off x="820768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5-Point Star 368"/>
              <p:cNvSpPr/>
              <p:nvPr userDrawn="1"/>
            </p:nvSpPr>
            <p:spPr>
              <a:xfrm>
                <a:off x="846417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5-Point Star 377"/>
              <p:cNvSpPr/>
              <p:nvPr userDrawn="1"/>
            </p:nvSpPr>
            <p:spPr>
              <a:xfrm>
                <a:off x="8720665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7" name="5-Point Star 386"/>
              <p:cNvSpPr/>
              <p:nvPr userDrawn="1"/>
            </p:nvSpPr>
            <p:spPr>
              <a:xfrm>
                <a:off x="8973498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7" name="5-Point Star 486"/>
              <p:cNvSpPr/>
              <p:nvPr userDrawn="1"/>
            </p:nvSpPr>
            <p:spPr>
              <a:xfrm>
                <a:off x="820768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8" name="5-Point Star 487"/>
              <p:cNvSpPr/>
              <p:nvPr userDrawn="1"/>
            </p:nvSpPr>
            <p:spPr>
              <a:xfrm>
                <a:off x="846417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9" name="5-Point Star 488"/>
              <p:cNvSpPr/>
              <p:nvPr userDrawn="1"/>
            </p:nvSpPr>
            <p:spPr>
              <a:xfrm>
                <a:off x="8720665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0" name="5-Point Star 489"/>
              <p:cNvSpPr/>
              <p:nvPr userDrawn="1"/>
            </p:nvSpPr>
            <p:spPr>
              <a:xfrm>
                <a:off x="8973498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2" name="5-Point Star 491"/>
              <p:cNvSpPr/>
              <p:nvPr userDrawn="1"/>
            </p:nvSpPr>
            <p:spPr>
              <a:xfrm>
                <a:off x="820768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5-Point Star 492"/>
              <p:cNvSpPr/>
              <p:nvPr userDrawn="1"/>
            </p:nvSpPr>
            <p:spPr>
              <a:xfrm>
                <a:off x="846417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5-Point Star 493"/>
              <p:cNvSpPr/>
              <p:nvPr userDrawn="1"/>
            </p:nvSpPr>
            <p:spPr>
              <a:xfrm>
                <a:off x="8720665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5" name="5-Point Star 494"/>
              <p:cNvSpPr/>
              <p:nvPr userDrawn="1"/>
            </p:nvSpPr>
            <p:spPr>
              <a:xfrm>
                <a:off x="8973498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7" name="5-Point Star 496"/>
              <p:cNvSpPr/>
              <p:nvPr userDrawn="1"/>
            </p:nvSpPr>
            <p:spPr>
              <a:xfrm>
                <a:off x="820768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8" name="5-Point Star 497"/>
              <p:cNvSpPr/>
              <p:nvPr userDrawn="1"/>
            </p:nvSpPr>
            <p:spPr>
              <a:xfrm>
                <a:off x="846417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9" name="5-Point Star 498"/>
              <p:cNvSpPr/>
              <p:nvPr userDrawn="1"/>
            </p:nvSpPr>
            <p:spPr>
              <a:xfrm>
                <a:off x="8720665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0" name="5-Point Star 499"/>
              <p:cNvSpPr/>
              <p:nvPr userDrawn="1"/>
            </p:nvSpPr>
            <p:spPr>
              <a:xfrm>
                <a:off x="8973498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833"/>
            <p:cNvGrpSpPr/>
            <p:nvPr/>
          </p:nvGrpSpPr>
          <p:grpSpPr>
            <a:xfrm>
              <a:off x="-42332" y="0"/>
              <a:ext cx="9186332" cy="974838"/>
              <a:chOff x="-42332" y="0"/>
              <a:chExt cx="9186332" cy="974838"/>
            </a:xfrm>
            <a:gradFill>
              <a:gsLst>
                <a:gs pos="50000">
                  <a:schemeClr val="bg1">
                    <a:alpha val="24000"/>
                  </a:schemeClr>
                </a:gs>
                <a:gs pos="100000">
                  <a:schemeClr val="bg1">
                    <a:alpha val="12000"/>
                  </a:schemeClr>
                </a:gs>
              </a:gsLst>
              <a:lin ang="5400000" scaled="0"/>
            </a:gradFill>
          </p:grpSpPr>
          <p:sp>
            <p:nvSpPr>
              <p:cNvPr id="687" name="5-Point Star 686"/>
              <p:cNvSpPr/>
              <p:nvPr userDrawn="1"/>
            </p:nvSpPr>
            <p:spPr>
              <a:xfrm>
                <a:off x="-42332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8" name="5-Point Star 687"/>
              <p:cNvSpPr/>
              <p:nvPr userDrawn="1"/>
            </p:nvSpPr>
            <p:spPr>
              <a:xfrm>
                <a:off x="2141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9" name="5-Point Star 688"/>
              <p:cNvSpPr/>
              <p:nvPr userDrawn="1"/>
            </p:nvSpPr>
            <p:spPr>
              <a:xfrm>
                <a:off x="4706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0" name="5-Point Star 689"/>
              <p:cNvSpPr/>
              <p:nvPr userDrawn="1"/>
            </p:nvSpPr>
            <p:spPr>
              <a:xfrm>
                <a:off x="7271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1" name="5-Point Star 690"/>
              <p:cNvSpPr/>
              <p:nvPr userDrawn="1"/>
            </p:nvSpPr>
            <p:spPr>
              <a:xfrm>
                <a:off x="9836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2" name="5-Point Star 691"/>
              <p:cNvSpPr/>
              <p:nvPr userDrawn="1"/>
            </p:nvSpPr>
            <p:spPr>
              <a:xfrm>
                <a:off x="12401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3" name="5-Point Star 692"/>
              <p:cNvSpPr/>
              <p:nvPr userDrawn="1"/>
            </p:nvSpPr>
            <p:spPr>
              <a:xfrm>
                <a:off x="14966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4" name="5-Point Star 693"/>
              <p:cNvSpPr/>
              <p:nvPr userDrawn="1"/>
            </p:nvSpPr>
            <p:spPr>
              <a:xfrm>
                <a:off x="17530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5" name="5-Point Star 694"/>
              <p:cNvSpPr/>
              <p:nvPr userDrawn="1"/>
            </p:nvSpPr>
            <p:spPr>
              <a:xfrm>
                <a:off x="20095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6" name="5-Point Star 695"/>
              <p:cNvSpPr/>
              <p:nvPr userDrawn="1"/>
            </p:nvSpPr>
            <p:spPr>
              <a:xfrm>
                <a:off x="22660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7" name="5-Point Star 696"/>
              <p:cNvSpPr/>
              <p:nvPr userDrawn="1"/>
            </p:nvSpPr>
            <p:spPr>
              <a:xfrm>
                <a:off x="25225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8" name="5-Point Star 697"/>
              <p:cNvSpPr/>
              <p:nvPr userDrawn="1"/>
            </p:nvSpPr>
            <p:spPr>
              <a:xfrm>
                <a:off x="27790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9" name="5-Point Star 698"/>
              <p:cNvSpPr/>
              <p:nvPr userDrawn="1"/>
            </p:nvSpPr>
            <p:spPr>
              <a:xfrm>
                <a:off x="30355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0" name="5-Point Star 699"/>
              <p:cNvSpPr/>
              <p:nvPr userDrawn="1"/>
            </p:nvSpPr>
            <p:spPr>
              <a:xfrm>
                <a:off x="32920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1" name="5-Point Star 700"/>
              <p:cNvSpPr/>
              <p:nvPr userDrawn="1"/>
            </p:nvSpPr>
            <p:spPr>
              <a:xfrm>
                <a:off x="35485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2" name="5-Point Star 701"/>
              <p:cNvSpPr/>
              <p:nvPr userDrawn="1"/>
            </p:nvSpPr>
            <p:spPr>
              <a:xfrm>
                <a:off x="38050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3" name="5-Point Star 702"/>
              <p:cNvSpPr/>
              <p:nvPr userDrawn="1"/>
            </p:nvSpPr>
            <p:spPr>
              <a:xfrm>
                <a:off x="40615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4" name="5-Point Star 703"/>
              <p:cNvSpPr/>
              <p:nvPr userDrawn="1"/>
            </p:nvSpPr>
            <p:spPr>
              <a:xfrm>
                <a:off x="43179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5" name="5-Point Star 704"/>
              <p:cNvSpPr/>
              <p:nvPr userDrawn="1"/>
            </p:nvSpPr>
            <p:spPr>
              <a:xfrm>
                <a:off x="45744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6" name="5-Point Star 705"/>
              <p:cNvSpPr/>
              <p:nvPr userDrawn="1"/>
            </p:nvSpPr>
            <p:spPr>
              <a:xfrm>
                <a:off x="48309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7" name="5-Point Star 706"/>
              <p:cNvSpPr/>
              <p:nvPr userDrawn="1"/>
            </p:nvSpPr>
            <p:spPr>
              <a:xfrm>
                <a:off x="50874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8" name="5-Point Star 707"/>
              <p:cNvSpPr/>
              <p:nvPr userDrawn="1"/>
            </p:nvSpPr>
            <p:spPr>
              <a:xfrm>
                <a:off x="53439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9" name="5-Point Star 708"/>
              <p:cNvSpPr/>
              <p:nvPr userDrawn="1"/>
            </p:nvSpPr>
            <p:spPr>
              <a:xfrm>
                <a:off x="56004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0" name="5-Point Star 709"/>
              <p:cNvSpPr/>
              <p:nvPr userDrawn="1"/>
            </p:nvSpPr>
            <p:spPr>
              <a:xfrm>
                <a:off x="58569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1" name="5-Point Star 710"/>
              <p:cNvSpPr/>
              <p:nvPr userDrawn="1"/>
            </p:nvSpPr>
            <p:spPr>
              <a:xfrm>
                <a:off x="61134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2" name="5-Point Star 711"/>
              <p:cNvSpPr/>
              <p:nvPr userDrawn="1"/>
            </p:nvSpPr>
            <p:spPr>
              <a:xfrm>
                <a:off x="63699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3" name="5-Point Star 712"/>
              <p:cNvSpPr/>
              <p:nvPr userDrawn="1"/>
            </p:nvSpPr>
            <p:spPr>
              <a:xfrm>
                <a:off x="66264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4" name="5-Point Star 713"/>
              <p:cNvSpPr/>
              <p:nvPr userDrawn="1"/>
            </p:nvSpPr>
            <p:spPr>
              <a:xfrm>
                <a:off x="68828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5" name="5-Point Star 714"/>
              <p:cNvSpPr/>
              <p:nvPr userDrawn="1"/>
            </p:nvSpPr>
            <p:spPr>
              <a:xfrm>
                <a:off x="71393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6" name="5-Point Star 715"/>
              <p:cNvSpPr/>
              <p:nvPr userDrawn="1"/>
            </p:nvSpPr>
            <p:spPr>
              <a:xfrm>
                <a:off x="73958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7" name="5-Point Star 716"/>
              <p:cNvSpPr/>
              <p:nvPr userDrawn="1"/>
            </p:nvSpPr>
            <p:spPr>
              <a:xfrm>
                <a:off x="76523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8" name="5-Point Star 717"/>
              <p:cNvSpPr/>
              <p:nvPr userDrawn="1"/>
            </p:nvSpPr>
            <p:spPr>
              <a:xfrm>
                <a:off x="79088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9" name="5-Point Star 718"/>
              <p:cNvSpPr/>
              <p:nvPr userDrawn="1"/>
            </p:nvSpPr>
            <p:spPr>
              <a:xfrm>
                <a:off x="81653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0" name="5-Point Star 719"/>
              <p:cNvSpPr/>
              <p:nvPr userDrawn="1"/>
            </p:nvSpPr>
            <p:spPr>
              <a:xfrm>
                <a:off x="84218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1" name="5-Point Star 720"/>
              <p:cNvSpPr/>
              <p:nvPr userDrawn="1"/>
            </p:nvSpPr>
            <p:spPr>
              <a:xfrm>
                <a:off x="8678333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2" name="5-Point Star 721"/>
              <p:cNvSpPr/>
              <p:nvPr userDrawn="1"/>
            </p:nvSpPr>
            <p:spPr>
              <a:xfrm>
                <a:off x="8931166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4" name="5-Point Star 723"/>
              <p:cNvSpPr/>
              <p:nvPr userDrawn="1"/>
            </p:nvSpPr>
            <p:spPr>
              <a:xfrm>
                <a:off x="-42332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5-Point Star 724"/>
              <p:cNvSpPr/>
              <p:nvPr userDrawn="1"/>
            </p:nvSpPr>
            <p:spPr>
              <a:xfrm>
                <a:off x="2141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5-Point Star 725"/>
              <p:cNvSpPr/>
              <p:nvPr userDrawn="1"/>
            </p:nvSpPr>
            <p:spPr>
              <a:xfrm>
                <a:off x="4706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7" name="5-Point Star 726"/>
              <p:cNvSpPr/>
              <p:nvPr userDrawn="1"/>
            </p:nvSpPr>
            <p:spPr>
              <a:xfrm>
                <a:off x="7271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8" name="5-Point Star 727"/>
              <p:cNvSpPr/>
              <p:nvPr userDrawn="1"/>
            </p:nvSpPr>
            <p:spPr>
              <a:xfrm>
                <a:off x="9836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9" name="5-Point Star 728"/>
              <p:cNvSpPr/>
              <p:nvPr userDrawn="1"/>
            </p:nvSpPr>
            <p:spPr>
              <a:xfrm>
                <a:off x="12401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0" name="5-Point Star 729"/>
              <p:cNvSpPr/>
              <p:nvPr userDrawn="1"/>
            </p:nvSpPr>
            <p:spPr>
              <a:xfrm>
                <a:off x="14966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1" name="5-Point Star 730"/>
              <p:cNvSpPr/>
              <p:nvPr userDrawn="1"/>
            </p:nvSpPr>
            <p:spPr>
              <a:xfrm>
                <a:off x="17530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2" name="5-Point Star 731"/>
              <p:cNvSpPr/>
              <p:nvPr userDrawn="1"/>
            </p:nvSpPr>
            <p:spPr>
              <a:xfrm>
                <a:off x="20095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3" name="5-Point Star 732"/>
              <p:cNvSpPr/>
              <p:nvPr userDrawn="1"/>
            </p:nvSpPr>
            <p:spPr>
              <a:xfrm>
                <a:off x="22660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4" name="5-Point Star 733"/>
              <p:cNvSpPr/>
              <p:nvPr userDrawn="1"/>
            </p:nvSpPr>
            <p:spPr>
              <a:xfrm>
                <a:off x="25225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5" name="5-Point Star 734"/>
              <p:cNvSpPr/>
              <p:nvPr userDrawn="1"/>
            </p:nvSpPr>
            <p:spPr>
              <a:xfrm>
                <a:off x="27790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6" name="5-Point Star 735"/>
              <p:cNvSpPr/>
              <p:nvPr userDrawn="1"/>
            </p:nvSpPr>
            <p:spPr>
              <a:xfrm>
                <a:off x="30355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7" name="5-Point Star 736"/>
              <p:cNvSpPr/>
              <p:nvPr userDrawn="1"/>
            </p:nvSpPr>
            <p:spPr>
              <a:xfrm>
                <a:off x="32920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8" name="5-Point Star 737"/>
              <p:cNvSpPr/>
              <p:nvPr userDrawn="1"/>
            </p:nvSpPr>
            <p:spPr>
              <a:xfrm>
                <a:off x="35485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39" name="5-Point Star 738"/>
              <p:cNvSpPr/>
              <p:nvPr userDrawn="1"/>
            </p:nvSpPr>
            <p:spPr>
              <a:xfrm>
                <a:off x="38050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0" name="5-Point Star 739"/>
              <p:cNvSpPr/>
              <p:nvPr userDrawn="1"/>
            </p:nvSpPr>
            <p:spPr>
              <a:xfrm>
                <a:off x="40615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1" name="5-Point Star 740"/>
              <p:cNvSpPr/>
              <p:nvPr userDrawn="1"/>
            </p:nvSpPr>
            <p:spPr>
              <a:xfrm>
                <a:off x="43179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2" name="5-Point Star 741"/>
              <p:cNvSpPr/>
              <p:nvPr userDrawn="1"/>
            </p:nvSpPr>
            <p:spPr>
              <a:xfrm>
                <a:off x="45744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3" name="5-Point Star 742"/>
              <p:cNvSpPr/>
              <p:nvPr userDrawn="1"/>
            </p:nvSpPr>
            <p:spPr>
              <a:xfrm>
                <a:off x="48309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4" name="5-Point Star 743"/>
              <p:cNvSpPr/>
              <p:nvPr userDrawn="1"/>
            </p:nvSpPr>
            <p:spPr>
              <a:xfrm>
                <a:off x="50874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5" name="5-Point Star 744"/>
              <p:cNvSpPr/>
              <p:nvPr userDrawn="1"/>
            </p:nvSpPr>
            <p:spPr>
              <a:xfrm>
                <a:off x="53439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6" name="5-Point Star 745"/>
              <p:cNvSpPr/>
              <p:nvPr userDrawn="1"/>
            </p:nvSpPr>
            <p:spPr>
              <a:xfrm>
                <a:off x="56004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7" name="5-Point Star 746"/>
              <p:cNvSpPr/>
              <p:nvPr userDrawn="1"/>
            </p:nvSpPr>
            <p:spPr>
              <a:xfrm>
                <a:off x="58569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8" name="5-Point Star 747"/>
              <p:cNvSpPr/>
              <p:nvPr userDrawn="1"/>
            </p:nvSpPr>
            <p:spPr>
              <a:xfrm>
                <a:off x="61134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9" name="5-Point Star 748"/>
              <p:cNvSpPr/>
              <p:nvPr userDrawn="1"/>
            </p:nvSpPr>
            <p:spPr>
              <a:xfrm>
                <a:off x="63699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0" name="5-Point Star 749"/>
              <p:cNvSpPr/>
              <p:nvPr userDrawn="1"/>
            </p:nvSpPr>
            <p:spPr>
              <a:xfrm>
                <a:off x="66264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1" name="5-Point Star 750"/>
              <p:cNvSpPr/>
              <p:nvPr userDrawn="1"/>
            </p:nvSpPr>
            <p:spPr>
              <a:xfrm>
                <a:off x="68828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2" name="5-Point Star 751"/>
              <p:cNvSpPr/>
              <p:nvPr userDrawn="1"/>
            </p:nvSpPr>
            <p:spPr>
              <a:xfrm>
                <a:off x="71393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3" name="5-Point Star 752"/>
              <p:cNvSpPr/>
              <p:nvPr userDrawn="1"/>
            </p:nvSpPr>
            <p:spPr>
              <a:xfrm>
                <a:off x="73958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4" name="5-Point Star 753"/>
              <p:cNvSpPr/>
              <p:nvPr userDrawn="1"/>
            </p:nvSpPr>
            <p:spPr>
              <a:xfrm>
                <a:off x="76523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5" name="5-Point Star 754"/>
              <p:cNvSpPr/>
              <p:nvPr userDrawn="1"/>
            </p:nvSpPr>
            <p:spPr>
              <a:xfrm>
                <a:off x="79088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6" name="5-Point Star 755"/>
              <p:cNvSpPr/>
              <p:nvPr userDrawn="1"/>
            </p:nvSpPr>
            <p:spPr>
              <a:xfrm>
                <a:off x="81653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7" name="5-Point Star 756"/>
              <p:cNvSpPr/>
              <p:nvPr userDrawn="1"/>
            </p:nvSpPr>
            <p:spPr>
              <a:xfrm>
                <a:off x="84218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8" name="5-Point Star 757"/>
              <p:cNvSpPr/>
              <p:nvPr userDrawn="1"/>
            </p:nvSpPr>
            <p:spPr>
              <a:xfrm>
                <a:off x="8678333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9" name="5-Point Star 758"/>
              <p:cNvSpPr/>
              <p:nvPr userDrawn="1"/>
            </p:nvSpPr>
            <p:spPr>
              <a:xfrm>
                <a:off x="8931166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1" name="5-Point Star 760"/>
              <p:cNvSpPr/>
              <p:nvPr userDrawn="1"/>
            </p:nvSpPr>
            <p:spPr>
              <a:xfrm>
                <a:off x="-42332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2" name="5-Point Star 761"/>
              <p:cNvSpPr/>
              <p:nvPr userDrawn="1"/>
            </p:nvSpPr>
            <p:spPr>
              <a:xfrm>
                <a:off x="2141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3" name="5-Point Star 762"/>
              <p:cNvSpPr/>
              <p:nvPr userDrawn="1"/>
            </p:nvSpPr>
            <p:spPr>
              <a:xfrm>
                <a:off x="4706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4" name="5-Point Star 763"/>
              <p:cNvSpPr/>
              <p:nvPr userDrawn="1"/>
            </p:nvSpPr>
            <p:spPr>
              <a:xfrm>
                <a:off x="7271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5" name="5-Point Star 764"/>
              <p:cNvSpPr/>
              <p:nvPr userDrawn="1"/>
            </p:nvSpPr>
            <p:spPr>
              <a:xfrm>
                <a:off x="9836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6" name="5-Point Star 765"/>
              <p:cNvSpPr/>
              <p:nvPr userDrawn="1"/>
            </p:nvSpPr>
            <p:spPr>
              <a:xfrm>
                <a:off x="12401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7" name="5-Point Star 766"/>
              <p:cNvSpPr/>
              <p:nvPr userDrawn="1"/>
            </p:nvSpPr>
            <p:spPr>
              <a:xfrm>
                <a:off x="14966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8" name="5-Point Star 767"/>
              <p:cNvSpPr/>
              <p:nvPr userDrawn="1"/>
            </p:nvSpPr>
            <p:spPr>
              <a:xfrm>
                <a:off x="17530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9" name="5-Point Star 768"/>
              <p:cNvSpPr/>
              <p:nvPr userDrawn="1"/>
            </p:nvSpPr>
            <p:spPr>
              <a:xfrm>
                <a:off x="20095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0" name="5-Point Star 769"/>
              <p:cNvSpPr/>
              <p:nvPr userDrawn="1"/>
            </p:nvSpPr>
            <p:spPr>
              <a:xfrm>
                <a:off x="22660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1" name="5-Point Star 770"/>
              <p:cNvSpPr/>
              <p:nvPr userDrawn="1"/>
            </p:nvSpPr>
            <p:spPr>
              <a:xfrm>
                <a:off x="25225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2" name="5-Point Star 771"/>
              <p:cNvSpPr/>
              <p:nvPr userDrawn="1"/>
            </p:nvSpPr>
            <p:spPr>
              <a:xfrm>
                <a:off x="27790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3" name="5-Point Star 772"/>
              <p:cNvSpPr/>
              <p:nvPr userDrawn="1"/>
            </p:nvSpPr>
            <p:spPr>
              <a:xfrm>
                <a:off x="30355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4" name="5-Point Star 773"/>
              <p:cNvSpPr/>
              <p:nvPr userDrawn="1"/>
            </p:nvSpPr>
            <p:spPr>
              <a:xfrm>
                <a:off x="32920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5" name="5-Point Star 774"/>
              <p:cNvSpPr/>
              <p:nvPr userDrawn="1"/>
            </p:nvSpPr>
            <p:spPr>
              <a:xfrm>
                <a:off x="35485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6" name="5-Point Star 775"/>
              <p:cNvSpPr/>
              <p:nvPr userDrawn="1"/>
            </p:nvSpPr>
            <p:spPr>
              <a:xfrm>
                <a:off x="38050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7" name="5-Point Star 776"/>
              <p:cNvSpPr/>
              <p:nvPr userDrawn="1"/>
            </p:nvSpPr>
            <p:spPr>
              <a:xfrm>
                <a:off x="40615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8" name="5-Point Star 777"/>
              <p:cNvSpPr/>
              <p:nvPr userDrawn="1"/>
            </p:nvSpPr>
            <p:spPr>
              <a:xfrm>
                <a:off x="43179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9" name="5-Point Star 778"/>
              <p:cNvSpPr/>
              <p:nvPr userDrawn="1"/>
            </p:nvSpPr>
            <p:spPr>
              <a:xfrm>
                <a:off x="45744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0" name="5-Point Star 779"/>
              <p:cNvSpPr/>
              <p:nvPr userDrawn="1"/>
            </p:nvSpPr>
            <p:spPr>
              <a:xfrm>
                <a:off x="48309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5-Point Star 780"/>
              <p:cNvSpPr/>
              <p:nvPr userDrawn="1"/>
            </p:nvSpPr>
            <p:spPr>
              <a:xfrm>
                <a:off x="50874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2" name="5-Point Star 781"/>
              <p:cNvSpPr/>
              <p:nvPr userDrawn="1"/>
            </p:nvSpPr>
            <p:spPr>
              <a:xfrm>
                <a:off x="53439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5-Point Star 782"/>
              <p:cNvSpPr/>
              <p:nvPr userDrawn="1"/>
            </p:nvSpPr>
            <p:spPr>
              <a:xfrm>
                <a:off x="56004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5-Point Star 783"/>
              <p:cNvSpPr/>
              <p:nvPr userDrawn="1"/>
            </p:nvSpPr>
            <p:spPr>
              <a:xfrm>
                <a:off x="58569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5-Point Star 784"/>
              <p:cNvSpPr/>
              <p:nvPr userDrawn="1"/>
            </p:nvSpPr>
            <p:spPr>
              <a:xfrm>
                <a:off x="61134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5-Point Star 785"/>
              <p:cNvSpPr/>
              <p:nvPr userDrawn="1"/>
            </p:nvSpPr>
            <p:spPr>
              <a:xfrm>
                <a:off x="63699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5-Point Star 786"/>
              <p:cNvSpPr/>
              <p:nvPr userDrawn="1"/>
            </p:nvSpPr>
            <p:spPr>
              <a:xfrm>
                <a:off x="66264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5-Point Star 787"/>
              <p:cNvSpPr/>
              <p:nvPr userDrawn="1"/>
            </p:nvSpPr>
            <p:spPr>
              <a:xfrm>
                <a:off x="68828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9" name="5-Point Star 788"/>
              <p:cNvSpPr/>
              <p:nvPr userDrawn="1"/>
            </p:nvSpPr>
            <p:spPr>
              <a:xfrm>
                <a:off x="71393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0" name="5-Point Star 789"/>
              <p:cNvSpPr/>
              <p:nvPr userDrawn="1"/>
            </p:nvSpPr>
            <p:spPr>
              <a:xfrm>
                <a:off x="73958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1" name="5-Point Star 790"/>
              <p:cNvSpPr/>
              <p:nvPr userDrawn="1"/>
            </p:nvSpPr>
            <p:spPr>
              <a:xfrm>
                <a:off x="76523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2" name="5-Point Star 791"/>
              <p:cNvSpPr/>
              <p:nvPr userDrawn="1"/>
            </p:nvSpPr>
            <p:spPr>
              <a:xfrm>
                <a:off x="79088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3" name="5-Point Star 792"/>
              <p:cNvSpPr/>
              <p:nvPr userDrawn="1"/>
            </p:nvSpPr>
            <p:spPr>
              <a:xfrm>
                <a:off x="81653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4" name="5-Point Star 793"/>
              <p:cNvSpPr/>
              <p:nvPr userDrawn="1"/>
            </p:nvSpPr>
            <p:spPr>
              <a:xfrm>
                <a:off x="84218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5" name="5-Point Star 794"/>
              <p:cNvSpPr/>
              <p:nvPr userDrawn="1"/>
            </p:nvSpPr>
            <p:spPr>
              <a:xfrm>
                <a:off x="8678333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6" name="5-Point Star 795"/>
              <p:cNvSpPr/>
              <p:nvPr userDrawn="1"/>
            </p:nvSpPr>
            <p:spPr>
              <a:xfrm>
                <a:off x="8931166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8" name="5-Point Star 797"/>
              <p:cNvSpPr/>
              <p:nvPr userDrawn="1"/>
            </p:nvSpPr>
            <p:spPr>
              <a:xfrm>
                <a:off x="-42332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9" name="5-Point Star 798"/>
              <p:cNvSpPr/>
              <p:nvPr userDrawn="1"/>
            </p:nvSpPr>
            <p:spPr>
              <a:xfrm>
                <a:off x="2141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0" name="5-Point Star 799"/>
              <p:cNvSpPr/>
              <p:nvPr userDrawn="1"/>
            </p:nvSpPr>
            <p:spPr>
              <a:xfrm>
                <a:off x="4706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1" name="5-Point Star 800"/>
              <p:cNvSpPr/>
              <p:nvPr userDrawn="1"/>
            </p:nvSpPr>
            <p:spPr>
              <a:xfrm>
                <a:off x="7271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2" name="5-Point Star 801"/>
              <p:cNvSpPr/>
              <p:nvPr userDrawn="1"/>
            </p:nvSpPr>
            <p:spPr>
              <a:xfrm>
                <a:off x="9836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3" name="5-Point Star 802"/>
              <p:cNvSpPr/>
              <p:nvPr userDrawn="1"/>
            </p:nvSpPr>
            <p:spPr>
              <a:xfrm>
                <a:off x="12401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4" name="5-Point Star 803"/>
              <p:cNvSpPr/>
              <p:nvPr userDrawn="1"/>
            </p:nvSpPr>
            <p:spPr>
              <a:xfrm>
                <a:off x="14966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5" name="5-Point Star 804"/>
              <p:cNvSpPr/>
              <p:nvPr userDrawn="1"/>
            </p:nvSpPr>
            <p:spPr>
              <a:xfrm>
                <a:off x="17530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6" name="5-Point Star 805"/>
              <p:cNvSpPr/>
              <p:nvPr userDrawn="1"/>
            </p:nvSpPr>
            <p:spPr>
              <a:xfrm>
                <a:off x="20095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7" name="5-Point Star 806"/>
              <p:cNvSpPr/>
              <p:nvPr userDrawn="1"/>
            </p:nvSpPr>
            <p:spPr>
              <a:xfrm>
                <a:off x="22660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8" name="5-Point Star 807"/>
              <p:cNvSpPr/>
              <p:nvPr userDrawn="1"/>
            </p:nvSpPr>
            <p:spPr>
              <a:xfrm>
                <a:off x="25225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9" name="5-Point Star 808"/>
              <p:cNvSpPr/>
              <p:nvPr userDrawn="1"/>
            </p:nvSpPr>
            <p:spPr>
              <a:xfrm>
                <a:off x="27790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0" name="5-Point Star 809"/>
              <p:cNvSpPr/>
              <p:nvPr userDrawn="1"/>
            </p:nvSpPr>
            <p:spPr>
              <a:xfrm>
                <a:off x="30355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1" name="5-Point Star 810"/>
              <p:cNvSpPr/>
              <p:nvPr userDrawn="1"/>
            </p:nvSpPr>
            <p:spPr>
              <a:xfrm>
                <a:off x="32920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2" name="5-Point Star 811"/>
              <p:cNvSpPr/>
              <p:nvPr userDrawn="1"/>
            </p:nvSpPr>
            <p:spPr>
              <a:xfrm>
                <a:off x="35485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3" name="5-Point Star 812"/>
              <p:cNvSpPr/>
              <p:nvPr userDrawn="1"/>
            </p:nvSpPr>
            <p:spPr>
              <a:xfrm>
                <a:off x="38050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4" name="5-Point Star 813"/>
              <p:cNvSpPr/>
              <p:nvPr userDrawn="1"/>
            </p:nvSpPr>
            <p:spPr>
              <a:xfrm>
                <a:off x="40615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5" name="5-Point Star 814"/>
              <p:cNvSpPr/>
              <p:nvPr userDrawn="1"/>
            </p:nvSpPr>
            <p:spPr>
              <a:xfrm>
                <a:off x="43179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6" name="5-Point Star 815"/>
              <p:cNvSpPr/>
              <p:nvPr userDrawn="1"/>
            </p:nvSpPr>
            <p:spPr>
              <a:xfrm>
                <a:off x="45744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7" name="5-Point Star 816"/>
              <p:cNvSpPr/>
              <p:nvPr userDrawn="1"/>
            </p:nvSpPr>
            <p:spPr>
              <a:xfrm>
                <a:off x="48309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8" name="5-Point Star 817"/>
              <p:cNvSpPr/>
              <p:nvPr userDrawn="1"/>
            </p:nvSpPr>
            <p:spPr>
              <a:xfrm>
                <a:off x="50874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9" name="5-Point Star 818"/>
              <p:cNvSpPr/>
              <p:nvPr userDrawn="1"/>
            </p:nvSpPr>
            <p:spPr>
              <a:xfrm>
                <a:off x="53439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0" name="5-Point Star 819"/>
              <p:cNvSpPr/>
              <p:nvPr userDrawn="1"/>
            </p:nvSpPr>
            <p:spPr>
              <a:xfrm>
                <a:off x="56004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1" name="5-Point Star 820"/>
              <p:cNvSpPr/>
              <p:nvPr userDrawn="1"/>
            </p:nvSpPr>
            <p:spPr>
              <a:xfrm>
                <a:off x="58569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2" name="5-Point Star 821"/>
              <p:cNvSpPr/>
              <p:nvPr userDrawn="1"/>
            </p:nvSpPr>
            <p:spPr>
              <a:xfrm>
                <a:off x="61134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3" name="5-Point Star 822"/>
              <p:cNvSpPr/>
              <p:nvPr userDrawn="1"/>
            </p:nvSpPr>
            <p:spPr>
              <a:xfrm>
                <a:off x="63699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4" name="5-Point Star 823"/>
              <p:cNvSpPr/>
              <p:nvPr userDrawn="1"/>
            </p:nvSpPr>
            <p:spPr>
              <a:xfrm>
                <a:off x="66264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5" name="5-Point Star 824"/>
              <p:cNvSpPr/>
              <p:nvPr userDrawn="1"/>
            </p:nvSpPr>
            <p:spPr>
              <a:xfrm>
                <a:off x="68828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6" name="5-Point Star 825"/>
              <p:cNvSpPr/>
              <p:nvPr userDrawn="1"/>
            </p:nvSpPr>
            <p:spPr>
              <a:xfrm>
                <a:off x="71393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7" name="5-Point Star 826"/>
              <p:cNvSpPr/>
              <p:nvPr userDrawn="1"/>
            </p:nvSpPr>
            <p:spPr>
              <a:xfrm>
                <a:off x="73958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8" name="5-Point Star 827"/>
              <p:cNvSpPr/>
              <p:nvPr userDrawn="1"/>
            </p:nvSpPr>
            <p:spPr>
              <a:xfrm>
                <a:off x="76523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9" name="5-Point Star 828"/>
              <p:cNvSpPr/>
              <p:nvPr userDrawn="1"/>
            </p:nvSpPr>
            <p:spPr>
              <a:xfrm>
                <a:off x="79088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0" name="5-Point Star 829"/>
              <p:cNvSpPr/>
              <p:nvPr userDrawn="1"/>
            </p:nvSpPr>
            <p:spPr>
              <a:xfrm>
                <a:off x="81653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1" name="5-Point Star 830"/>
              <p:cNvSpPr/>
              <p:nvPr userDrawn="1"/>
            </p:nvSpPr>
            <p:spPr>
              <a:xfrm>
                <a:off x="84218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2" name="5-Point Star 831"/>
              <p:cNvSpPr/>
              <p:nvPr userDrawn="1"/>
            </p:nvSpPr>
            <p:spPr>
              <a:xfrm>
                <a:off x="8678333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3" name="5-Point Star 832"/>
              <p:cNvSpPr/>
              <p:nvPr userDrawn="1"/>
            </p:nvSpPr>
            <p:spPr>
              <a:xfrm>
                <a:off x="8931166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26" name="Picture 76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28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74C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/>
          <p:cNvGrpSpPr/>
          <p:nvPr/>
        </p:nvGrpSpPr>
        <p:grpSpPr>
          <a:xfrm>
            <a:off x="-533400" y="-457200"/>
            <a:ext cx="10744200" cy="8077200"/>
            <a:chOff x="-533400" y="-457200"/>
            <a:chExt cx="10744200" cy="8077200"/>
          </a:xfrm>
        </p:grpSpPr>
        <p:grpSp>
          <p:nvGrpSpPr>
            <p:cNvPr id="198" name="Group 197"/>
            <p:cNvGrpSpPr/>
            <p:nvPr/>
          </p:nvGrpSpPr>
          <p:grpSpPr>
            <a:xfrm>
              <a:off x="-533400" y="-457200"/>
              <a:ext cx="10744200" cy="8077200"/>
              <a:chOff x="-533400" y="-457200"/>
              <a:chExt cx="10744200" cy="8077200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5867400" y="60960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" name="Oval 4"/>
              <p:cNvSpPr/>
              <p:nvPr userDrawn="1"/>
            </p:nvSpPr>
            <p:spPr>
              <a:xfrm>
                <a:off x="2057400" y="-457200"/>
                <a:ext cx="5715000" cy="57150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" name="Oval 5"/>
              <p:cNvSpPr/>
              <p:nvPr userDrawn="1"/>
            </p:nvSpPr>
            <p:spPr>
              <a:xfrm>
                <a:off x="2438400" y="3200400"/>
                <a:ext cx="4419600" cy="44196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" name="Oval 7"/>
              <p:cNvSpPr/>
              <p:nvPr userDrawn="1"/>
            </p:nvSpPr>
            <p:spPr>
              <a:xfrm>
                <a:off x="6248400" y="2514600"/>
                <a:ext cx="3962400" cy="39624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-533400" y="2362200"/>
                <a:ext cx="4648200" cy="4648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0" y="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835" name="Group 834"/>
            <p:cNvGrpSpPr/>
            <p:nvPr/>
          </p:nvGrpSpPr>
          <p:grpSpPr>
            <a:xfrm>
              <a:off x="0" y="4233335"/>
              <a:ext cx="9186332" cy="2319865"/>
              <a:chOff x="0" y="4233335"/>
              <a:chExt cx="9186332" cy="2319865"/>
            </a:xfrm>
            <a:gradFill>
              <a:gsLst>
                <a:gs pos="50000">
                  <a:schemeClr val="bg1">
                    <a:alpha val="37000"/>
                  </a:schemeClr>
                </a:gs>
                <a:gs pos="100000">
                  <a:schemeClr val="bg1">
                    <a:alpha val="48000"/>
                  </a:schemeClr>
                </a:gs>
              </a:gsLst>
              <a:lin ang="5400000" scaled="0"/>
            </a:gradFill>
          </p:grpSpPr>
          <p:sp>
            <p:nvSpPr>
              <p:cNvPr id="12" name="5-Point Star 11"/>
              <p:cNvSpPr/>
              <p:nvPr userDrawn="1"/>
            </p:nvSpPr>
            <p:spPr>
              <a:xfrm>
                <a:off x="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5-Point Star 26"/>
              <p:cNvSpPr/>
              <p:nvPr userDrawn="1"/>
            </p:nvSpPr>
            <p:spPr>
              <a:xfrm>
                <a:off x="25649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51298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76947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02596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28245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53894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179543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05192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30841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 userDrawn="1"/>
            </p:nvSpPr>
            <p:spPr>
              <a:xfrm>
                <a:off x="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5-Point Star 27"/>
              <p:cNvSpPr/>
              <p:nvPr userDrawn="1"/>
            </p:nvSpPr>
            <p:spPr>
              <a:xfrm>
                <a:off x="25649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51298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76947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02596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28245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53894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179543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05192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30841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5-Point Star 18"/>
              <p:cNvSpPr/>
              <p:nvPr userDrawn="1"/>
            </p:nvSpPr>
            <p:spPr>
              <a:xfrm>
                <a:off x="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2564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5129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7694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0259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2824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5389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17954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0519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3084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25649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28213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0778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3343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35908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38473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1038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3603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46168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48733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1298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53862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56427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58992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1557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64122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66687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69252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1817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74382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5-Point Star 338"/>
              <p:cNvSpPr/>
              <p:nvPr userDrawn="1"/>
            </p:nvSpPr>
            <p:spPr>
              <a:xfrm>
                <a:off x="76947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5-Point Star 347"/>
              <p:cNvSpPr/>
              <p:nvPr userDrawn="1"/>
            </p:nvSpPr>
            <p:spPr>
              <a:xfrm>
                <a:off x="79511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5-Point Star 356"/>
              <p:cNvSpPr/>
              <p:nvPr userDrawn="1"/>
            </p:nvSpPr>
            <p:spPr>
              <a:xfrm>
                <a:off x="82076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5-Point Star 365"/>
              <p:cNvSpPr/>
              <p:nvPr userDrawn="1"/>
            </p:nvSpPr>
            <p:spPr>
              <a:xfrm>
                <a:off x="84641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5-Point Star 374"/>
              <p:cNvSpPr/>
              <p:nvPr userDrawn="1"/>
            </p:nvSpPr>
            <p:spPr>
              <a:xfrm>
                <a:off x="8720665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5-Point Star 383"/>
              <p:cNvSpPr/>
              <p:nvPr userDrawn="1"/>
            </p:nvSpPr>
            <p:spPr>
              <a:xfrm>
                <a:off x="8973498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5-Point Star 357"/>
              <p:cNvSpPr/>
              <p:nvPr userDrawn="1"/>
            </p:nvSpPr>
            <p:spPr>
              <a:xfrm>
                <a:off x="820768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5-Point Star 366"/>
              <p:cNvSpPr/>
              <p:nvPr userDrawn="1"/>
            </p:nvSpPr>
            <p:spPr>
              <a:xfrm>
                <a:off x="846417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5-Point Star 375"/>
              <p:cNvSpPr/>
              <p:nvPr userDrawn="1"/>
            </p:nvSpPr>
            <p:spPr>
              <a:xfrm>
                <a:off x="8720665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5-Point Star 384"/>
              <p:cNvSpPr/>
              <p:nvPr userDrawn="1"/>
            </p:nvSpPr>
            <p:spPr>
              <a:xfrm>
                <a:off x="8973498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5-Point Star 358"/>
              <p:cNvSpPr/>
              <p:nvPr userDrawn="1"/>
            </p:nvSpPr>
            <p:spPr>
              <a:xfrm>
                <a:off x="820768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5-Point Star 367"/>
              <p:cNvSpPr/>
              <p:nvPr userDrawn="1"/>
            </p:nvSpPr>
            <p:spPr>
              <a:xfrm>
                <a:off x="846417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5-Point Star 376"/>
              <p:cNvSpPr/>
              <p:nvPr userDrawn="1"/>
            </p:nvSpPr>
            <p:spPr>
              <a:xfrm>
                <a:off x="8720665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5-Point Star 385"/>
              <p:cNvSpPr/>
              <p:nvPr userDrawn="1"/>
            </p:nvSpPr>
            <p:spPr>
              <a:xfrm>
                <a:off x="8973498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5-Point Star 359"/>
              <p:cNvSpPr/>
              <p:nvPr userDrawn="1"/>
            </p:nvSpPr>
            <p:spPr>
              <a:xfrm>
                <a:off x="820768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5-Point Star 368"/>
              <p:cNvSpPr/>
              <p:nvPr userDrawn="1"/>
            </p:nvSpPr>
            <p:spPr>
              <a:xfrm>
                <a:off x="846417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5-Point Star 377"/>
              <p:cNvSpPr/>
              <p:nvPr userDrawn="1"/>
            </p:nvSpPr>
            <p:spPr>
              <a:xfrm>
                <a:off x="8720665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5-Point Star 386"/>
              <p:cNvSpPr/>
              <p:nvPr userDrawn="1"/>
            </p:nvSpPr>
            <p:spPr>
              <a:xfrm>
                <a:off x="8973498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5-Point Star 486"/>
              <p:cNvSpPr/>
              <p:nvPr userDrawn="1"/>
            </p:nvSpPr>
            <p:spPr>
              <a:xfrm>
                <a:off x="820768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5-Point Star 487"/>
              <p:cNvSpPr/>
              <p:nvPr userDrawn="1"/>
            </p:nvSpPr>
            <p:spPr>
              <a:xfrm>
                <a:off x="846417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5-Point Star 488"/>
              <p:cNvSpPr/>
              <p:nvPr userDrawn="1"/>
            </p:nvSpPr>
            <p:spPr>
              <a:xfrm>
                <a:off x="8720665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5-Point Star 489"/>
              <p:cNvSpPr/>
              <p:nvPr userDrawn="1"/>
            </p:nvSpPr>
            <p:spPr>
              <a:xfrm>
                <a:off x="8973498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5-Point Star 491"/>
              <p:cNvSpPr/>
              <p:nvPr userDrawn="1"/>
            </p:nvSpPr>
            <p:spPr>
              <a:xfrm>
                <a:off x="820768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5-Point Star 492"/>
              <p:cNvSpPr/>
              <p:nvPr userDrawn="1"/>
            </p:nvSpPr>
            <p:spPr>
              <a:xfrm>
                <a:off x="846417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5-Point Star 493"/>
              <p:cNvSpPr/>
              <p:nvPr userDrawn="1"/>
            </p:nvSpPr>
            <p:spPr>
              <a:xfrm>
                <a:off x="8720665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5-Point Star 494"/>
              <p:cNvSpPr/>
              <p:nvPr userDrawn="1"/>
            </p:nvSpPr>
            <p:spPr>
              <a:xfrm>
                <a:off x="8973498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5-Point Star 496"/>
              <p:cNvSpPr/>
              <p:nvPr userDrawn="1"/>
            </p:nvSpPr>
            <p:spPr>
              <a:xfrm>
                <a:off x="820768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5-Point Star 497"/>
              <p:cNvSpPr/>
              <p:nvPr userDrawn="1"/>
            </p:nvSpPr>
            <p:spPr>
              <a:xfrm>
                <a:off x="846417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5-Point Star 498"/>
              <p:cNvSpPr/>
              <p:nvPr userDrawn="1"/>
            </p:nvSpPr>
            <p:spPr>
              <a:xfrm>
                <a:off x="8720665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5-Point Star 499"/>
              <p:cNvSpPr/>
              <p:nvPr userDrawn="1"/>
            </p:nvSpPr>
            <p:spPr>
              <a:xfrm>
                <a:off x="8973498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4" name="Group 833"/>
            <p:cNvGrpSpPr/>
            <p:nvPr/>
          </p:nvGrpSpPr>
          <p:grpSpPr>
            <a:xfrm>
              <a:off x="-42332" y="0"/>
              <a:ext cx="9186332" cy="974838"/>
              <a:chOff x="-42332" y="0"/>
              <a:chExt cx="9186332" cy="974838"/>
            </a:xfrm>
            <a:gradFill>
              <a:gsLst>
                <a:gs pos="50000">
                  <a:schemeClr val="bg1">
                    <a:alpha val="24000"/>
                  </a:schemeClr>
                </a:gs>
                <a:gs pos="100000">
                  <a:schemeClr val="bg1">
                    <a:alpha val="12000"/>
                  </a:schemeClr>
                </a:gs>
              </a:gsLst>
              <a:lin ang="5400000" scaled="0"/>
            </a:gradFill>
          </p:grpSpPr>
          <p:sp>
            <p:nvSpPr>
              <p:cNvPr id="687" name="5-Point Star 686"/>
              <p:cNvSpPr/>
              <p:nvPr userDrawn="1"/>
            </p:nvSpPr>
            <p:spPr>
              <a:xfrm>
                <a:off x="-42332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5-Point Star 687"/>
              <p:cNvSpPr/>
              <p:nvPr userDrawn="1"/>
            </p:nvSpPr>
            <p:spPr>
              <a:xfrm>
                <a:off x="2141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5-Point Star 688"/>
              <p:cNvSpPr/>
              <p:nvPr userDrawn="1"/>
            </p:nvSpPr>
            <p:spPr>
              <a:xfrm>
                <a:off x="4706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5-Point Star 689"/>
              <p:cNvSpPr/>
              <p:nvPr userDrawn="1"/>
            </p:nvSpPr>
            <p:spPr>
              <a:xfrm>
                <a:off x="7271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5-Point Star 690"/>
              <p:cNvSpPr/>
              <p:nvPr userDrawn="1"/>
            </p:nvSpPr>
            <p:spPr>
              <a:xfrm>
                <a:off x="9836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5-Point Star 691"/>
              <p:cNvSpPr/>
              <p:nvPr userDrawn="1"/>
            </p:nvSpPr>
            <p:spPr>
              <a:xfrm>
                <a:off x="12401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5-Point Star 692"/>
              <p:cNvSpPr/>
              <p:nvPr userDrawn="1"/>
            </p:nvSpPr>
            <p:spPr>
              <a:xfrm>
                <a:off x="14966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5-Point Star 693"/>
              <p:cNvSpPr/>
              <p:nvPr userDrawn="1"/>
            </p:nvSpPr>
            <p:spPr>
              <a:xfrm>
                <a:off x="17530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5-Point Star 694"/>
              <p:cNvSpPr/>
              <p:nvPr userDrawn="1"/>
            </p:nvSpPr>
            <p:spPr>
              <a:xfrm>
                <a:off x="20095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5-Point Star 695"/>
              <p:cNvSpPr/>
              <p:nvPr userDrawn="1"/>
            </p:nvSpPr>
            <p:spPr>
              <a:xfrm>
                <a:off x="22660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5-Point Star 696"/>
              <p:cNvSpPr/>
              <p:nvPr userDrawn="1"/>
            </p:nvSpPr>
            <p:spPr>
              <a:xfrm>
                <a:off x="25225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5-Point Star 697"/>
              <p:cNvSpPr/>
              <p:nvPr userDrawn="1"/>
            </p:nvSpPr>
            <p:spPr>
              <a:xfrm>
                <a:off x="27790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5-Point Star 698"/>
              <p:cNvSpPr/>
              <p:nvPr userDrawn="1"/>
            </p:nvSpPr>
            <p:spPr>
              <a:xfrm>
                <a:off x="30355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5-Point Star 699"/>
              <p:cNvSpPr/>
              <p:nvPr userDrawn="1"/>
            </p:nvSpPr>
            <p:spPr>
              <a:xfrm>
                <a:off x="32920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5-Point Star 700"/>
              <p:cNvSpPr/>
              <p:nvPr userDrawn="1"/>
            </p:nvSpPr>
            <p:spPr>
              <a:xfrm>
                <a:off x="35485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5-Point Star 701"/>
              <p:cNvSpPr/>
              <p:nvPr userDrawn="1"/>
            </p:nvSpPr>
            <p:spPr>
              <a:xfrm>
                <a:off x="38050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5-Point Star 702"/>
              <p:cNvSpPr/>
              <p:nvPr userDrawn="1"/>
            </p:nvSpPr>
            <p:spPr>
              <a:xfrm>
                <a:off x="40615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5-Point Star 703"/>
              <p:cNvSpPr/>
              <p:nvPr userDrawn="1"/>
            </p:nvSpPr>
            <p:spPr>
              <a:xfrm>
                <a:off x="43179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5-Point Star 704"/>
              <p:cNvSpPr/>
              <p:nvPr userDrawn="1"/>
            </p:nvSpPr>
            <p:spPr>
              <a:xfrm>
                <a:off x="45744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5-Point Star 705"/>
              <p:cNvSpPr/>
              <p:nvPr userDrawn="1"/>
            </p:nvSpPr>
            <p:spPr>
              <a:xfrm>
                <a:off x="48309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5-Point Star 706"/>
              <p:cNvSpPr/>
              <p:nvPr userDrawn="1"/>
            </p:nvSpPr>
            <p:spPr>
              <a:xfrm>
                <a:off x="50874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5-Point Star 707"/>
              <p:cNvSpPr/>
              <p:nvPr userDrawn="1"/>
            </p:nvSpPr>
            <p:spPr>
              <a:xfrm>
                <a:off x="53439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5-Point Star 708"/>
              <p:cNvSpPr/>
              <p:nvPr userDrawn="1"/>
            </p:nvSpPr>
            <p:spPr>
              <a:xfrm>
                <a:off x="56004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5-Point Star 709"/>
              <p:cNvSpPr/>
              <p:nvPr userDrawn="1"/>
            </p:nvSpPr>
            <p:spPr>
              <a:xfrm>
                <a:off x="58569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5-Point Star 710"/>
              <p:cNvSpPr/>
              <p:nvPr userDrawn="1"/>
            </p:nvSpPr>
            <p:spPr>
              <a:xfrm>
                <a:off x="61134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5-Point Star 711"/>
              <p:cNvSpPr/>
              <p:nvPr userDrawn="1"/>
            </p:nvSpPr>
            <p:spPr>
              <a:xfrm>
                <a:off x="63699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5-Point Star 712"/>
              <p:cNvSpPr/>
              <p:nvPr userDrawn="1"/>
            </p:nvSpPr>
            <p:spPr>
              <a:xfrm>
                <a:off x="66264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5-Point Star 713"/>
              <p:cNvSpPr/>
              <p:nvPr userDrawn="1"/>
            </p:nvSpPr>
            <p:spPr>
              <a:xfrm>
                <a:off x="68828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5-Point Star 714"/>
              <p:cNvSpPr/>
              <p:nvPr userDrawn="1"/>
            </p:nvSpPr>
            <p:spPr>
              <a:xfrm>
                <a:off x="71393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5-Point Star 715"/>
              <p:cNvSpPr/>
              <p:nvPr userDrawn="1"/>
            </p:nvSpPr>
            <p:spPr>
              <a:xfrm>
                <a:off x="73958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5-Point Star 716"/>
              <p:cNvSpPr/>
              <p:nvPr userDrawn="1"/>
            </p:nvSpPr>
            <p:spPr>
              <a:xfrm>
                <a:off x="76523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5-Point Star 717"/>
              <p:cNvSpPr/>
              <p:nvPr userDrawn="1"/>
            </p:nvSpPr>
            <p:spPr>
              <a:xfrm>
                <a:off x="79088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5-Point Star 718"/>
              <p:cNvSpPr/>
              <p:nvPr userDrawn="1"/>
            </p:nvSpPr>
            <p:spPr>
              <a:xfrm>
                <a:off x="81653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5-Point Star 719"/>
              <p:cNvSpPr/>
              <p:nvPr userDrawn="1"/>
            </p:nvSpPr>
            <p:spPr>
              <a:xfrm>
                <a:off x="84218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5-Point Star 720"/>
              <p:cNvSpPr/>
              <p:nvPr userDrawn="1"/>
            </p:nvSpPr>
            <p:spPr>
              <a:xfrm>
                <a:off x="8678333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5-Point Star 721"/>
              <p:cNvSpPr/>
              <p:nvPr userDrawn="1"/>
            </p:nvSpPr>
            <p:spPr>
              <a:xfrm>
                <a:off x="8931166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5-Point Star 723"/>
              <p:cNvSpPr/>
              <p:nvPr userDrawn="1"/>
            </p:nvSpPr>
            <p:spPr>
              <a:xfrm>
                <a:off x="-42332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5-Point Star 724"/>
              <p:cNvSpPr/>
              <p:nvPr userDrawn="1"/>
            </p:nvSpPr>
            <p:spPr>
              <a:xfrm>
                <a:off x="2141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5-Point Star 725"/>
              <p:cNvSpPr/>
              <p:nvPr userDrawn="1"/>
            </p:nvSpPr>
            <p:spPr>
              <a:xfrm>
                <a:off x="4706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5-Point Star 726"/>
              <p:cNvSpPr/>
              <p:nvPr userDrawn="1"/>
            </p:nvSpPr>
            <p:spPr>
              <a:xfrm>
                <a:off x="7271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5-Point Star 727"/>
              <p:cNvSpPr/>
              <p:nvPr userDrawn="1"/>
            </p:nvSpPr>
            <p:spPr>
              <a:xfrm>
                <a:off x="9836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5-Point Star 728"/>
              <p:cNvSpPr/>
              <p:nvPr userDrawn="1"/>
            </p:nvSpPr>
            <p:spPr>
              <a:xfrm>
                <a:off x="12401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5-Point Star 729"/>
              <p:cNvSpPr/>
              <p:nvPr userDrawn="1"/>
            </p:nvSpPr>
            <p:spPr>
              <a:xfrm>
                <a:off x="14966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5-Point Star 730"/>
              <p:cNvSpPr/>
              <p:nvPr userDrawn="1"/>
            </p:nvSpPr>
            <p:spPr>
              <a:xfrm>
                <a:off x="17530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5-Point Star 731"/>
              <p:cNvSpPr/>
              <p:nvPr userDrawn="1"/>
            </p:nvSpPr>
            <p:spPr>
              <a:xfrm>
                <a:off x="20095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5-Point Star 732"/>
              <p:cNvSpPr/>
              <p:nvPr userDrawn="1"/>
            </p:nvSpPr>
            <p:spPr>
              <a:xfrm>
                <a:off x="22660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5-Point Star 733"/>
              <p:cNvSpPr/>
              <p:nvPr userDrawn="1"/>
            </p:nvSpPr>
            <p:spPr>
              <a:xfrm>
                <a:off x="25225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5-Point Star 734"/>
              <p:cNvSpPr/>
              <p:nvPr userDrawn="1"/>
            </p:nvSpPr>
            <p:spPr>
              <a:xfrm>
                <a:off x="27790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5-Point Star 735"/>
              <p:cNvSpPr/>
              <p:nvPr userDrawn="1"/>
            </p:nvSpPr>
            <p:spPr>
              <a:xfrm>
                <a:off x="30355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5-Point Star 736"/>
              <p:cNvSpPr/>
              <p:nvPr userDrawn="1"/>
            </p:nvSpPr>
            <p:spPr>
              <a:xfrm>
                <a:off x="32920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5-Point Star 737"/>
              <p:cNvSpPr/>
              <p:nvPr userDrawn="1"/>
            </p:nvSpPr>
            <p:spPr>
              <a:xfrm>
                <a:off x="35485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5-Point Star 738"/>
              <p:cNvSpPr/>
              <p:nvPr userDrawn="1"/>
            </p:nvSpPr>
            <p:spPr>
              <a:xfrm>
                <a:off x="38050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5-Point Star 739"/>
              <p:cNvSpPr/>
              <p:nvPr userDrawn="1"/>
            </p:nvSpPr>
            <p:spPr>
              <a:xfrm>
                <a:off x="40615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5-Point Star 740"/>
              <p:cNvSpPr/>
              <p:nvPr userDrawn="1"/>
            </p:nvSpPr>
            <p:spPr>
              <a:xfrm>
                <a:off x="43179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5-Point Star 741"/>
              <p:cNvSpPr/>
              <p:nvPr userDrawn="1"/>
            </p:nvSpPr>
            <p:spPr>
              <a:xfrm>
                <a:off x="45744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5-Point Star 742"/>
              <p:cNvSpPr/>
              <p:nvPr userDrawn="1"/>
            </p:nvSpPr>
            <p:spPr>
              <a:xfrm>
                <a:off x="48309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5-Point Star 743"/>
              <p:cNvSpPr/>
              <p:nvPr userDrawn="1"/>
            </p:nvSpPr>
            <p:spPr>
              <a:xfrm>
                <a:off x="50874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5-Point Star 744"/>
              <p:cNvSpPr/>
              <p:nvPr userDrawn="1"/>
            </p:nvSpPr>
            <p:spPr>
              <a:xfrm>
                <a:off x="53439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5-Point Star 745"/>
              <p:cNvSpPr/>
              <p:nvPr userDrawn="1"/>
            </p:nvSpPr>
            <p:spPr>
              <a:xfrm>
                <a:off x="56004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5-Point Star 746"/>
              <p:cNvSpPr/>
              <p:nvPr userDrawn="1"/>
            </p:nvSpPr>
            <p:spPr>
              <a:xfrm>
                <a:off x="58569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5-Point Star 747"/>
              <p:cNvSpPr/>
              <p:nvPr userDrawn="1"/>
            </p:nvSpPr>
            <p:spPr>
              <a:xfrm>
                <a:off x="61134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5-Point Star 748"/>
              <p:cNvSpPr/>
              <p:nvPr userDrawn="1"/>
            </p:nvSpPr>
            <p:spPr>
              <a:xfrm>
                <a:off x="63699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5-Point Star 749"/>
              <p:cNvSpPr/>
              <p:nvPr userDrawn="1"/>
            </p:nvSpPr>
            <p:spPr>
              <a:xfrm>
                <a:off x="66264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5-Point Star 750"/>
              <p:cNvSpPr/>
              <p:nvPr userDrawn="1"/>
            </p:nvSpPr>
            <p:spPr>
              <a:xfrm>
                <a:off x="68828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5-Point Star 751"/>
              <p:cNvSpPr/>
              <p:nvPr userDrawn="1"/>
            </p:nvSpPr>
            <p:spPr>
              <a:xfrm>
                <a:off x="71393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5-Point Star 752"/>
              <p:cNvSpPr/>
              <p:nvPr userDrawn="1"/>
            </p:nvSpPr>
            <p:spPr>
              <a:xfrm>
                <a:off x="73958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5-Point Star 753"/>
              <p:cNvSpPr/>
              <p:nvPr userDrawn="1"/>
            </p:nvSpPr>
            <p:spPr>
              <a:xfrm>
                <a:off x="76523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5-Point Star 754"/>
              <p:cNvSpPr/>
              <p:nvPr userDrawn="1"/>
            </p:nvSpPr>
            <p:spPr>
              <a:xfrm>
                <a:off x="79088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5-Point Star 755"/>
              <p:cNvSpPr/>
              <p:nvPr userDrawn="1"/>
            </p:nvSpPr>
            <p:spPr>
              <a:xfrm>
                <a:off x="81653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5-Point Star 756"/>
              <p:cNvSpPr/>
              <p:nvPr userDrawn="1"/>
            </p:nvSpPr>
            <p:spPr>
              <a:xfrm>
                <a:off x="84218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5-Point Star 757"/>
              <p:cNvSpPr/>
              <p:nvPr userDrawn="1"/>
            </p:nvSpPr>
            <p:spPr>
              <a:xfrm>
                <a:off x="8678333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5-Point Star 758"/>
              <p:cNvSpPr/>
              <p:nvPr userDrawn="1"/>
            </p:nvSpPr>
            <p:spPr>
              <a:xfrm>
                <a:off x="8931166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5-Point Star 760"/>
              <p:cNvSpPr/>
              <p:nvPr userDrawn="1"/>
            </p:nvSpPr>
            <p:spPr>
              <a:xfrm>
                <a:off x="-42332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5-Point Star 761"/>
              <p:cNvSpPr/>
              <p:nvPr userDrawn="1"/>
            </p:nvSpPr>
            <p:spPr>
              <a:xfrm>
                <a:off x="2141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5-Point Star 762"/>
              <p:cNvSpPr/>
              <p:nvPr userDrawn="1"/>
            </p:nvSpPr>
            <p:spPr>
              <a:xfrm>
                <a:off x="4706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5-Point Star 763"/>
              <p:cNvSpPr/>
              <p:nvPr userDrawn="1"/>
            </p:nvSpPr>
            <p:spPr>
              <a:xfrm>
                <a:off x="7271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5-Point Star 764"/>
              <p:cNvSpPr/>
              <p:nvPr userDrawn="1"/>
            </p:nvSpPr>
            <p:spPr>
              <a:xfrm>
                <a:off x="9836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5-Point Star 765"/>
              <p:cNvSpPr/>
              <p:nvPr userDrawn="1"/>
            </p:nvSpPr>
            <p:spPr>
              <a:xfrm>
                <a:off x="12401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5-Point Star 766"/>
              <p:cNvSpPr/>
              <p:nvPr userDrawn="1"/>
            </p:nvSpPr>
            <p:spPr>
              <a:xfrm>
                <a:off x="14966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5-Point Star 767"/>
              <p:cNvSpPr/>
              <p:nvPr userDrawn="1"/>
            </p:nvSpPr>
            <p:spPr>
              <a:xfrm>
                <a:off x="17530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5-Point Star 768"/>
              <p:cNvSpPr/>
              <p:nvPr userDrawn="1"/>
            </p:nvSpPr>
            <p:spPr>
              <a:xfrm>
                <a:off x="20095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5-Point Star 769"/>
              <p:cNvSpPr/>
              <p:nvPr userDrawn="1"/>
            </p:nvSpPr>
            <p:spPr>
              <a:xfrm>
                <a:off x="22660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5-Point Star 770"/>
              <p:cNvSpPr/>
              <p:nvPr userDrawn="1"/>
            </p:nvSpPr>
            <p:spPr>
              <a:xfrm>
                <a:off x="25225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5-Point Star 771"/>
              <p:cNvSpPr/>
              <p:nvPr userDrawn="1"/>
            </p:nvSpPr>
            <p:spPr>
              <a:xfrm>
                <a:off x="27790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5-Point Star 772"/>
              <p:cNvSpPr/>
              <p:nvPr userDrawn="1"/>
            </p:nvSpPr>
            <p:spPr>
              <a:xfrm>
                <a:off x="30355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5-Point Star 773"/>
              <p:cNvSpPr/>
              <p:nvPr userDrawn="1"/>
            </p:nvSpPr>
            <p:spPr>
              <a:xfrm>
                <a:off x="32920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5-Point Star 774"/>
              <p:cNvSpPr/>
              <p:nvPr userDrawn="1"/>
            </p:nvSpPr>
            <p:spPr>
              <a:xfrm>
                <a:off x="35485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5-Point Star 775"/>
              <p:cNvSpPr/>
              <p:nvPr userDrawn="1"/>
            </p:nvSpPr>
            <p:spPr>
              <a:xfrm>
                <a:off x="38050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5-Point Star 776"/>
              <p:cNvSpPr/>
              <p:nvPr userDrawn="1"/>
            </p:nvSpPr>
            <p:spPr>
              <a:xfrm>
                <a:off x="40615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5-Point Star 777"/>
              <p:cNvSpPr/>
              <p:nvPr userDrawn="1"/>
            </p:nvSpPr>
            <p:spPr>
              <a:xfrm>
                <a:off x="43179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5-Point Star 778"/>
              <p:cNvSpPr/>
              <p:nvPr userDrawn="1"/>
            </p:nvSpPr>
            <p:spPr>
              <a:xfrm>
                <a:off x="45744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5-Point Star 779"/>
              <p:cNvSpPr/>
              <p:nvPr userDrawn="1"/>
            </p:nvSpPr>
            <p:spPr>
              <a:xfrm>
                <a:off x="48309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5-Point Star 780"/>
              <p:cNvSpPr/>
              <p:nvPr userDrawn="1"/>
            </p:nvSpPr>
            <p:spPr>
              <a:xfrm>
                <a:off x="50874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5-Point Star 781"/>
              <p:cNvSpPr/>
              <p:nvPr userDrawn="1"/>
            </p:nvSpPr>
            <p:spPr>
              <a:xfrm>
                <a:off x="53439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5-Point Star 782"/>
              <p:cNvSpPr/>
              <p:nvPr userDrawn="1"/>
            </p:nvSpPr>
            <p:spPr>
              <a:xfrm>
                <a:off x="56004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5-Point Star 783"/>
              <p:cNvSpPr/>
              <p:nvPr userDrawn="1"/>
            </p:nvSpPr>
            <p:spPr>
              <a:xfrm>
                <a:off x="58569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5-Point Star 784"/>
              <p:cNvSpPr/>
              <p:nvPr userDrawn="1"/>
            </p:nvSpPr>
            <p:spPr>
              <a:xfrm>
                <a:off x="61134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5-Point Star 785"/>
              <p:cNvSpPr/>
              <p:nvPr userDrawn="1"/>
            </p:nvSpPr>
            <p:spPr>
              <a:xfrm>
                <a:off x="63699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5-Point Star 786"/>
              <p:cNvSpPr/>
              <p:nvPr userDrawn="1"/>
            </p:nvSpPr>
            <p:spPr>
              <a:xfrm>
                <a:off x="66264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5-Point Star 787"/>
              <p:cNvSpPr/>
              <p:nvPr userDrawn="1"/>
            </p:nvSpPr>
            <p:spPr>
              <a:xfrm>
                <a:off x="68828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5-Point Star 788"/>
              <p:cNvSpPr/>
              <p:nvPr userDrawn="1"/>
            </p:nvSpPr>
            <p:spPr>
              <a:xfrm>
                <a:off x="71393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5-Point Star 789"/>
              <p:cNvSpPr/>
              <p:nvPr userDrawn="1"/>
            </p:nvSpPr>
            <p:spPr>
              <a:xfrm>
                <a:off x="73958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5-Point Star 790"/>
              <p:cNvSpPr/>
              <p:nvPr userDrawn="1"/>
            </p:nvSpPr>
            <p:spPr>
              <a:xfrm>
                <a:off x="76523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5-Point Star 791"/>
              <p:cNvSpPr/>
              <p:nvPr userDrawn="1"/>
            </p:nvSpPr>
            <p:spPr>
              <a:xfrm>
                <a:off x="79088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5-Point Star 792"/>
              <p:cNvSpPr/>
              <p:nvPr userDrawn="1"/>
            </p:nvSpPr>
            <p:spPr>
              <a:xfrm>
                <a:off x="81653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5-Point Star 793"/>
              <p:cNvSpPr/>
              <p:nvPr userDrawn="1"/>
            </p:nvSpPr>
            <p:spPr>
              <a:xfrm>
                <a:off x="84218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5-Point Star 794"/>
              <p:cNvSpPr/>
              <p:nvPr userDrawn="1"/>
            </p:nvSpPr>
            <p:spPr>
              <a:xfrm>
                <a:off x="8678333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5-Point Star 795"/>
              <p:cNvSpPr/>
              <p:nvPr userDrawn="1"/>
            </p:nvSpPr>
            <p:spPr>
              <a:xfrm>
                <a:off x="8931166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5-Point Star 797"/>
              <p:cNvSpPr/>
              <p:nvPr userDrawn="1"/>
            </p:nvSpPr>
            <p:spPr>
              <a:xfrm>
                <a:off x="-42332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5-Point Star 798"/>
              <p:cNvSpPr/>
              <p:nvPr userDrawn="1"/>
            </p:nvSpPr>
            <p:spPr>
              <a:xfrm>
                <a:off x="2141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5-Point Star 799"/>
              <p:cNvSpPr/>
              <p:nvPr userDrawn="1"/>
            </p:nvSpPr>
            <p:spPr>
              <a:xfrm>
                <a:off x="4706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5-Point Star 800"/>
              <p:cNvSpPr/>
              <p:nvPr userDrawn="1"/>
            </p:nvSpPr>
            <p:spPr>
              <a:xfrm>
                <a:off x="7271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5-Point Star 801"/>
              <p:cNvSpPr/>
              <p:nvPr userDrawn="1"/>
            </p:nvSpPr>
            <p:spPr>
              <a:xfrm>
                <a:off x="9836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5-Point Star 802"/>
              <p:cNvSpPr/>
              <p:nvPr userDrawn="1"/>
            </p:nvSpPr>
            <p:spPr>
              <a:xfrm>
                <a:off x="12401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5-Point Star 803"/>
              <p:cNvSpPr/>
              <p:nvPr userDrawn="1"/>
            </p:nvSpPr>
            <p:spPr>
              <a:xfrm>
                <a:off x="14966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5-Point Star 804"/>
              <p:cNvSpPr/>
              <p:nvPr userDrawn="1"/>
            </p:nvSpPr>
            <p:spPr>
              <a:xfrm>
                <a:off x="17530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5-Point Star 805"/>
              <p:cNvSpPr/>
              <p:nvPr userDrawn="1"/>
            </p:nvSpPr>
            <p:spPr>
              <a:xfrm>
                <a:off x="20095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5-Point Star 806"/>
              <p:cNvSpPr/>
              <p:nvPr userDrawn="1"/>
            </p:nvSpPr>
            <p:spPr>
              <a:xfrm>
                <a:off x="22660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5-Point Star 807"/>
              <p:cNvSpPr/>
              <p:nvPr userDrawn="1"/>
            </p:nvSpPr>
            <p:spPr>
              <a:xfrm>
                <a:off x="25225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5-Point Star 808"/>
              <p:cNvSpPr/>
              <p:nvPr userDrawn="1"/>
            </p:nvSpPr>
            <p:spPr>
              <a:xfrm>
                <a:off x="27790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5-Point Star 809"/>
              <p:cNvSpPr/>
              <p:nvPr userDrawn="1"/>
            </p:nvSpPr>
            <p:spPr>
              <a:xfrm>
                <a:off x="30355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5-Point Star 810"/>
              <p:cNvSpPr/>
              <p:nvPr userDrawn="1"/>
            </p:nvSpPr>
            <p:spPr>
              <a:xfrm>
                <a:off x="32920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5-Point Star 811"/>
              <p:cNvSpPr/>
              <p:nvPr userDrawn="1"/>
            </p:nvSpPr>
            <p:spPr>
              <a:xfrm>
                <a:off x="35485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5-Point Star 812"/>
              <p:cNvSpPr/>
              <p:nvPr userDrawn="1"/>
            </p:nvSpPr>
            <p:spPr>
              <a:xfrm>
                <a:off x="38050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5-Point Star 813"/>
              <p:cNvSpPr/>
              <p:nvPr userDrawn="1"/>
            </p:nvSpPr>
            <p:spPr>
              <a:xfrm>
                <a:off x="40615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5-Point Star 814"/>
              <p:cNvSpPr/>
              <p:nvPr userDrawn="1"/>
            </p:nvSpPr>
            <p:spPr>
              <a:xfrm>
                <a:off x="43179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5-Point Star 815"/>
              <p:cNvSpPr/>
              <p:nvPr userDrawn="1"/>
            </p:nvSpPr>
            <p:spPr>
              <a:xfrm>
                <a:off x="45744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5-Point Star 816"/>
              <p:cNvSpPr/>
              <p:nvPr userDrawn="1"/>
            </p:nvSpPr>
            <p:spPr>
              <a:xfrm>
                <a:off x="48309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5-Point Star 817"/>
              <p:cNvSpPr/>
              <p:nvPr userDrawn="1"/>
            </p:nvSpPr>
            <p:spPr>
              <a:xfrm>
                <a:off x="50874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5-Point Star 818"/>
              <p:cNvSpPr/>
              <p:nvPr userDrawn="1"/>
            </p:nvSpPr>
            <p:spPr>
              <a:xfrm>
                <a:off x="53439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5-Point Star 819"/>
              <p:cNvSpPr/>
              <p:nvPr userDrawn="1"/>
            </p:nvSpPr>
            <p:spPr>
              <a:xfrm>
                <a:off x="56004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5-Point Star 820"/>
              <p:cNvSpPr/>
              <p:nvPr userDrawn="1"/>
            </p:nvSpPr>
            <p:spPr>
              <a:xfrm>
                <a:off x="58569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5-Point Star 821"/>
              <p:cNvSpPr/>
              <p:nvPr userDrawn="1"/>
            </p:nvSpPr>
            <p:spPr>
              <a:xfrm>
                <a:off x="61134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5-Point Star 822"/>
              <p:cNvSpPr/>
              <p:nvPr userDrawn="1"/>
            </p:nvSpPr>
            <p:spPr>
              <a:xfrm>
                <a:off x="63699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5-Point Star 823"/>
              <p:cNvSpPr/>
              <p:nvPr userDrawn="1"/>
            </p:nvSpPr>
            <p:spPr>
              <a:xfrm>
                <a:off x="66264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5-Point Star 824"/>
              <p:cNvSpPr/>
              <p:nvPr userDrawn="1"/>
            </p:nvSpPr>
            <p:spPr>
              <a:xfrm>
                <a:off x="68828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5-Point Star 825"/>
              <p:cNvSpPr/>
              <p:nvPr userDrawn="1"/>
            </p:nvSpPr>
            <p:spPr>
              <a:xfrm>
                <a:off x="71393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5-Point Star 826"/>
              <p:cNvSpPr/>
              <p:nvPr userDrawn="1"/>
            </p:nvSpPr>
            <p:spPr>
              <a:xfrm>
                <a:off x="73958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5-Point Star 827"/>
              <p:cNvSpPr/>
              <p:nvPr userDrawn="1"/>
            </p:nvSpPr>
            <p:spPr>
              <a:xfrm>
                <a:off x="76523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5-Point Star 828"/>
              <p:cNvSpPr/>
              <p:nvPr userDrawn="1"/>
            </p:nvSpPr>
            <p:spPr>
              <a:xfrm>
                <a:off x="79088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5-Point Star 829"/>
              <p:cNvSpPr/>
              <p:nvPr userDrawn="1"/>
            </p:nvSpPr>
            <p:spPr>
              <a:xfrm>
                <a:off x="81653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5-Point Star 830"/>
              <p:cNvSpPr/>
              <p:nvPr userDrawn="1"/>
            </p:nvSpPr>
            <p:spPr>
              <a:xfrm>
                <a:off x="84218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5-Point Star 831"/>
              <p:cNvSpPr/>
              <p:nvPr userDrawn="1"/>
            </p:nvSpPr>
            <p:spPr>
              <a:xfrm>
                <a:off x="8678333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5-Point Star 832"/>
              <p:cNvSpPr/>
              <p:nvPr userDrawn="1"/>
            </p:nvSpPr>
            <p:spPr>
              <a:xfrm>
                <a:off x="8931166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26" name="Picture 76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74C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125" y="12954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Integrative Healthcare and Wellness (IHW) Program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2112" y="3505200"/>
            <a:ext cx="3619500" cy="1033879"/>
          </a:xfrm>
        </p:spPr>
        <p:txBody>
          <a:bodyPr/>
          <a:lstStyle/>
          <a:p>
            <a:r>
              <a:rPr lang="en-US" sz="2000" dirty="0" smtClean="0"/>
              <a:t>War Related Illness &amp; Injury Study Center (WRIISC)</a:t>
            </a:r>
          </a:p>
          <a:p>
            <a:r>
              <a:rPr lang="en-US" sz="2000" dirty="0" smtClean="0"/>
              <a:t>Washington D.C.</a:t>
            </a:r>
          </a:p>
        </p:txBody>
      </p:sp>
      <p:pic>
        <p:nvPicPr>
          <p:cNvPr id="4" name="Picture 3" descr="myheadshot.JPG"/>
          <p:cNvPicPr/>
          <p:nvPr/>
        </p:nvPicPr>
        <p:blipFill>
          <a:blip r:embed="rId2" cstate="print"/>
          <a:srcRect l="6587" r="16766"/>
          <a:stretch>
            <a:fillRect/>
          </a:stretch>
        </p:blipFill>
        <p:spPr>
          <a:xfrm>
            <a:off x="6434137" y="3234154"/>
            <a:ext cx="1457325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399" y="2849433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Michael ‘Cory’ Jecmen, </a:t>
            </a:r>
            <a:r>
              <a:rPr lang="en-US" sz="1600" dirty="0" err="1"/>
              <a:t>M.Ac</a:t>
            </a:r>
            <a:r>
              <a:rPr lang="en-US" sz="1600" dirty="0"/>
              <a:t>, </a:t>
            </a:r>
            <a:r>
              <a:rPr lang="en-US" sz="1600" dirty="0" err="1"/>
              <a:t>L.Ac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" name="Picture 5" descr="DSC01387_office_pi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3234154"/>
            <a:ext cx="952500" cy="1838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494" y="2847721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Amanda Hull, PhD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Integrative Healthcare and Wellness (IHW)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100" kern="1200" dirty="0" smtClean="0">
                <a:solidFill>
                  <a:prstClr val="black"/>
                </a:solidFill>
                <a:latin typeface="Georgia"/>
              </a:rPr>
              <a:t>Building on the WRIISC-DC satisfaction data, clinical experience, and increasing demands for CIM services + the evidence supporting CIM for complex chronic illnesses </a:t>
            </a:r>
          </a:p>
          <a:p>
            <a:pPr marL="548640" lvl="1" indent="-274320" fontAlgn="auto"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000" kern="1200" dirty="0" smtClean="0">
                <a:solidFill>
                  <a:srgbClr val="646B86"/>
                </a:solidFill>
                <a:latin typeface="Georgia"/>
              </a:rPr>
              <a:t>WRIISC-DC created a cohesive CIM clinic for Veterans   = </a:t>
            </a:r>
            <a:r>
              <a:rPr lang="en-US" sz="2100" b="1" u="sng" kern="1200" dirty="0" smtClean="0">
                <a:solidFill>
                  <a:srgbClr val="646B86"/>
                </a:solidFill>
                <a:latin typeface="Georgia"/>
              </a:rPr>
              <a:t>Integrative Healthcare and Wellness (IHW) Program</a:t>
            </a:r>
          </a:p>
          <a:p>
            <a:pPr marL="548640" lvl="1" indent="-274320" fontAlgn="auto"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</a:pPr>
            <a:endParaRPr lang="en-US" sz="900" kern="1200" dirty="0" smtClean="0">
              <a:solidFill>
                <a:srgbClr val="646B86"/>
              </a:solidFill>
              <a:latin typeface="Georgia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400" kern="1200" dirty="0" smtClean="0">
                <a:solidFill>
                  <a:prstClr val="black"/>
                </a:solidFill>
                <a:latin typeface="Georgia"/>
              </a:rPr>
              <a:t>IHW Program Services</a:t>
            </a: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100" kern="1200" dirty="0" smtClean="0">
                <a:solidFill>
                  <a:srgbClr val="646B86"/>
                </a:solidFill>
                <a:latin typeface="Georgia"/>
              </a:rPr>
              <a:t>Individual Acupuncture</a:t>
            </a: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100" kern="1200" dirty="0" smtClean="0">
                <a:solidFill>
                  <a:srgbClr val="646B86"/>
                </a:solidFill>
                <a:latin typeface="Georgia"/>
              </a:rPr>
              <a:t>Group Auricular Acupuncture</a:t>
            </a: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100" kern="1200" dirty="0" err="1" smtClean="0">
                <a:solidFill>
                  <a:srgbClr val="646B86"/>
                </a:solidFill>
                <a:latin typeface="Georgia"/>
              </a:rPr>
              <a:t>iRest</a:t>
            </a:r>
            <a:r>
              <a:rPr lang="en-US" sz="2100" kern="1200" dirty="0" smtClean="0">
                <a:solidFill>
                  <a:srgbClr val="646B86"/>
                </a:solidFill>
                <a:latin typeface="Georgia"/>
              </a:rPr>
              <a:t>® Yoga </a:t>
            </a:r>
            <a:r>
              <a:rPr lang="en-US" sz="2100" kern="1200" dirty="0" err="1" smtClean="0">
                <a:solidFill>
                  <a:srgbClr val="646B86"/>
                </a:solidFill>
                <a:latin typeface="Georgia"/>
              </a:rPr>
              <a:t>Nidra</a:t>
            </a:r>
            <a:endParaRPr lang="en-US" sz="2100" kern="1200" dirty="0" smtClean="0">
              <a:solidFill>
                <a:srgbClr val="646B86"/>
              </a:solidFill>
              <a:latin typeface="Georgia"/>
            </a:endParaRP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100" kern="1200" dirty="0" smtClean="0">
                <a:solidFill>
                  <a:srgbClr val="646B86"/>
                </a:solidFill>
                <a:latin typeface="Georgia"/>
              </a:rPr>
              <a:t>Health Education Group</a:t>
            </a: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100" kern="1200" dirty="0" smtClean="0">
                <a:solidFill>
                  <a:srgbClr val="646B86"/>
                </a:solidFill>
                <a:latin typeface="Georgia"/>
              </a:rPr>
              <a:t>Qigong</a:t>
            </a: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100" kern="1200" dirty="0" smtClean="0">
                <a:solidFill>
                  <a:srgbClr val="646B86"/>
                </a:solidFill>
                <a:latin typeface="Georgia"/>
              </a:rPr>
              <a:t>Chair yoga</a:t>
            </a:r>
          </a:p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2200" b="1" u="sng" kern="1200" dirty="0" smtClean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55">
            <a:off x="6059296" y="3620898"/>
            <a:ext cx="2007498" cy="2007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Integrative Healthcare and Wellness (IHW)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800" kern="1200" dirty="0" smtClean="0">
                <a:solidFill>
                  <a:prstClr val="black"/>
                </a:solidFill>
                <a:latin typeface="Georgia"/>
              </a:rPr>
              <a:t>Consult Service</a:t>
            </a:r>
          </a:p>
          <a:p>
            <a:pPr lvl="1">
              <a:buClr>
                <a:srgbClr val="FFC000"/>
              </a:buClr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All Veterans must have a consult submitted by a VA provider in order to participate in the IHW Program</a:t>
            </a:r>
          </a:p>
          <a:p>
            <a:pPr lvl="1">
              <a:buClr>
                <a:srgbClr val="FFC000"/>
              </a:buClr>
              <a:buFont typeface="Courier New" pitchFamily="49" charset="0"/>
              <a:buChar char="o"/>
            </a:pPr>
            <a:endParaRPr lang="en-US" sz="1200" kern="1200" dirty="0" smtClean="0">
              <a:solidFill>
                <a:srgbClr val="646B86"/>
              </a:solidFill>
              <a:latin typeface="Georgia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800" kern="1200" dirty="0" smtClean="0">
                <a:solidFill>
                  <a:prstClr val="black"/>
                </a:solidFill>
                <a:latin typeface="Georgia"/>
              </a:rPr>
              <a:t>Orientation Session</a:t>
            </a:r>
          </a:p>
          <a:p>
            <a:pPr lvl="1"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All Veterans attend a 1 hour Orientation Session before participating in offered services (offered 1x/week)</a:t>
            </a:r>
          </a:p>
          <a:p>
            <a:pPr lvl="1"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Purpose: provide Veterans with information regarding details of the IHW Program and fill out baseline questionnaires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2400" kern="1200" dirty="0" smtClean="0">
              <a:solidFill>
                <a:srgbClr val="646B86"/>
              </a:solidFill>
              <a:latin typeface="Georgia"/>
            </a:endParaRP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1700" kern="1200" dirty="0" smtClean="0">
              <a:solidFill>
                <a:prstClr val="black"/>
              </a:solidFill>
              <a:latin typeface="Georgia"/>
            </a:endParaRPr>
          </a:p>
          <a:p>
            <a:endParaRPr lang="en-US" sz="240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Integrative Healthcare and Wellness (IHW)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400800" cy="4525963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800" kern="1200" dirty="0" smtClean="0">
                <a:solidFill>
                  <a:schemeClr val="accent1">
                    <a:lumMod val="10000"/>
                  </a:schemeClr>
                </a:solidFill>
                <a:latin typeface="Georgia"/>
              </a:rPr>
              <a:t>Clinical Questionnaires</a:t>
            </a:r>
          </a:p>
          <a:p>
            <a:pPr lvl="1"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chemeClr val="accent1">
                    <a:lumMod val="10000"/>
                  </a:schemeClr>
                </a:solidFill>
                <a:latin typeface="Georgia"/>
              </a:rPr>
              <a:t>Filled out at baseline (Orientation Session), 4, 8, 12 weeks from baseline, &amp; 6, 9, 12 months from baseline</a:t>
            </a: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endParaRPr lang="en-US" sz="2000" kern="1200" dirty="0" smtClean="0">
              <a:solidFill>
                <a:schemeClr val="accent1">
                  <a:lumMod val="10000"/>
                </a:schemeClr>
              </a:solidFill>
              <a:latin typeface="Georgia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800" kern="1200" dirty="0" smtClean="0">
                <a:solidFill>
                  <a:schemeClr val="accent1">
                    <a:lumMod val="10000"/>
                  </a:schemeClr>
                </a:solidFill>
                <a:latin typeface="Georgia"/>
              </a:rPr>
              <a:t>Research</a:t>
            </a:r>
          </a:p>
          <a:p>
            <a:pPr lvl="1"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chemeClr val="accent1">
                    <a:lumMod val="10000"/>
                  </a:schemeClr>
                </a:solidFill>
                <a:latin typeface="Georgia"/>
              </a:rPr>
              <a:t>For those who consent to research, clinical questionnaires, satisfaction surveys, &amp; electronic medical records are used to assess outcomes of the IHW Program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774">
            <a:off x="6102912" y="2730149"/>
            <a:ext cx="2684224" cy="1539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/>
          <a:lstStyle/>
          <a:p>
            <a:r>
              <a:rPr lang="en-US" dirty="0" smtClean="0"/>
              <a:t>Research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305800" cy="4525963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800" kern="1200" dirty="0" smtClean="0">
                <a:solidFill>
                  <a:prstClr val="black"/>
                </a:solidFill>
                <a:latin typeface="Georgia"/>
              </a:rPr>
              <a:t>Research component </a:t>
            </a: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SzPct val="85000"/>
              <a:buNone/>
            </a:pPr>
            <a:r>
              <a:rPr lang="en-US" sz="2800" kern="1200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800" kern="1200" dirty="0" smtClean="0">
                <a:solidFill>
                  <a:prstClr val="black"/>
                </a:solidFill>
                <a:latin typeface="Georgia"/>
              </a:rPr>
              <a:t>   = IRB/R&amp; D approved pilot study</a:t>
            </a: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200" kern="1200" dirty="0" smtClean="0">
                <a:solidFill>
                  <a:srgbClr val="646B86"/>
                </a:solidFill>
                <a:latin typeface="Georgia"/>
              </a:rPr>
              <a:t>The primary goal = systematically evaluate </a:t>
            </a:r>
          </a:p>
          <a:p>
            <a:pPr marL="400050" lvl="1" indent="0" fontAlgn="auto">
              <a:spcAft>
                <a:spcPts val="0"/>
              </a:spcAft>
              <a:buClr>
                <a:srgbClr val="FFC000"/>
              </a:buClr>
              <a:buSzPct val="85000"/>
              <a:buNone/>
            </a:pPr>
            <a:r>
              <a:rPr lang="en-US" sz="2200" kern="1200" dirty="0" smtClean="0">
                <a:solidFill>
                  <a:srgbClr val="646B86"/>
                </a:solidFill>
                <a:latin typeface="Georgia"/>
              </a:rPr>
              <a:t>     patient outcomes and satisfaction for those</a:t>
            </a:r>
          </a:p>
          <a:p>
            <a:pPr marL="400050" lvl="1" indent="0" fontAlgn="auto">
              <a:spcAft>
                <a:spcPts val="0"/>
              </a:spcAft>
              <a:buClr>
                <a:srgbClr val="FFC000"/>
              </a:buClr>
              <a:buSzPct val="85000"/>
              <a:buNone/>
            </a:pPr>
            <a:r>
              <a:rPr lang="en-US" sz="2200" kern="1200" dirty="0" smtClean="0">
                <a:solidFill>
                  <a:srgbClr val="646B86"/>
                </a:solidFill>
                <a:latin typeface="Georgia"/>
              </a:rPr>
              <a:t>     in the IHW Program</a:t>
            </a:r>
          </a:p>
          <a:p>
            <a:pPr marL="674370" lvl="1" indent="-274320" fontAlgn="auto">
              <a:spcAft>
                <a:spcPts val="0"/>
              </a:spcAft>
              <a:buClr>
                <a:srgbClr val="FFC000"/>
              </a:buClr>
              <a:buSzPct val="85000"/>
              <a:buFont typeface="Courier New" pitchFamily="49" charset="0"/>
              <a:buChar char="o"/>
            </a:pPr>
            <a:r>
              <a:rPr lang="en-US" sz="2200" kern="1200" dirty="0" smtClean="0">
                <a:solidFill>
                  <a:srgbClr val="646B86"/>
                </a:solidFill>
                <a:latin typeface="Georgia"/>
              </a:rPr>
              <a:t>Secondary goals: </a:t>
            </a:r>
          </a:p>
          <a:p>
            <a:pPr marL="10744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200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Provide feasibility and health </a:t>
            </a:r>
          </a:p>
          <a:p>
            <a:pPr marL="800100" lvl="2" indent="0" fontAlgn="auto">
              <a:spcAft>
                <a:spcPts val="0"/>
              </a:spcAft>
              <a:buClr>
                <a:srgbClr val="D16349"/>
              </a:buClr>
              <a:buSzPct val="85000"/>
              <a:buNone/>
            </a:pPr>
            <a:r>
              <a:rPr lang="en-US" sz="22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	</a:t>
            </a:r>
            <a:r>
              <a:rPr lang="en-US" sz="2200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  care utilization data</a:t>
            </a:r>
          </a:p>
          <a:p>
            <a:pPr marL="10744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200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Use the results to help direct future </a:t>
            </a:r>
          </a:p>
          <a:p>
            <a:pPr marL="800100" lvl="2" indent="0" fontAlgn="auto">
              <a:spcAft>
                <a:spcPts val="0"/>
              </a:spcAft>
              <a:buClr>
                <a:srgbClr val="D16349"/>
              </a:buClr>
              <a:buSzPct val="85000"/>
              <a:buNone/>
            </a:pPr>
            <a:r>
              <a:rPr lang="en-US" sz="22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</a:t>
            </a:r>
            <a:r>
              <a:rPr lang="en-US" sz="2200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  research (RCT trials for CIM interventions)</a:t>
            </a:r>
          </a:p>
          <a:p>
            <a:pPr marL="10744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200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Determine if this program enhances </a:t>
            </a:r>
          </a:p>
          <a:p>
            <a:pPr marL="800100" lvl="2" indent="0" fontAlgn="auto">
              <a:spcAft>
                <a:spcPts val="0"/>
              </a:spcAft>
              <a:buClr>
                <a:srgbClr val="D16349"/>
              </a:buClr>
              <a:buSzPct val="85000"/>
              <a:buNone/>
            </a:pPr>
            <a:r>
              <a:rPr lang="en-US" sz="22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	</a:t>
            </a:r>
            <a:r>
              <a:rPr lang="en-US" sz="2200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   health service delivery of CIM modalities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5878"/>
          <a:stretch/>
        </p:blipFill>
        <p:spPr>
          <a:xfrm rot="574168">
            <a:off x="6226628" y="2818204"/>
            <a:ext cx="2601686" cy="202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289778"/>
                <a:gridCol w="1354667"/>
                <a:gridCol w="1580444"/>
                <a:gridCol w="1919111"/>
              </a:tblGrid>
              <a:tr h="1130503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Questionnaires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Baseline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(Orientation Session)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Initial Follow-up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(4, 8, 12 weeks from baseline)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Longitudinal Follow-up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(6, 9, 12 months from baseline)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57969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Demographics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57969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Demographic Questionnaire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95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Physical and Mental Health Functioning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MYMOP-2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SF-36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BDI-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</a:t>
                      </a:r>
                      <a:r>
                        <a:rPr kumimoji="0" lang="en-US" sz="1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Pain Disability Index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Defense/Veteran Pain Rating Scales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Sleep Disturbance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Insomnia Severity Index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47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Veteran Satisfaction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93341">
                <a:tc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IHW Program Satisfaction Questionnaire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853">
                <a:tc gridSpan="4">
                  <a:txBody>
                    <a:bodyPr/>
                    <a:lstStyle/>
                    <a:p>
                      <a:pPr marL="0" marR="0" lvl="0" indent="0" algn="l" defTabSz="4386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Measure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Yourself Medical Outcome Profile </a:t>
                      </a:r>
                      <a:r>
                        <a:rPr kumimoji="0" lang="en-US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Medical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Outcomes Study Short Form-36; </a:t>
                      </a:r>
                      <a:r>
                        <a:rPr kumimoji="0" lang="en-US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Perceived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Stress Scale, </a:t>
                      </a:r>
                      <a:r>
                        <a:rPr kumimoji="0" lang="en-US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Depression Inventory-II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800" kern="1200" dirty="0" smtClean="0">
                <a:solidFill>
                  <a:prstClr val="black"/>
                </a:solidFill>
                <a:latin typeface="Georgia"/>
              </a:rPr>
              <a:t>Research will help better understand the potential for CIM modalities in treating Veterans with chronic physical and mental health conditions.</a:t>
            </a:r>
          </a:p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800" kern="1200" dirty="0" smtClean="0">
              <a:solidFill>
                <a:prstClr val="black"/>
              </a:solidFill>
              <a:latin typeface="Georgia"/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800" kern="1200" dirty="0" smtClean="0">
                <a:solidFill>
                  <a:prstClr val="black"/>
                </a:solidFill>
                <a:latin typeface="Georgia"/>
              </a:rPr>
              <a:t>Relevance in the following areas:</a:t>
            </a:r>
          </a:p>
          <a:p>
            <a:pPr marL="10744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800" kern="1200" dirty="0" smtClean="0">
                <a:solidFill>
                  <a:srgbClr val="646B86"/>
                </a:solidFill>
                <a:latin typeface="Georgia"/>
              </a:rPr>
              <a:t>Clinical Care</a:t>
            </a:r>
          </a:p>
          <a:p>
            <a:pPr marL="10744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800" kern="1200" dirty="0" smtClean="0">
                <a:solidFill>
                  <a:srgbClr val="646B86"/>
                </a:solidFill>
                <a:latin typeface="Georgia"/>
              </a:rPr>
              <a:t>Health Service Delivery</a:t>
            </a:r>
          </a:p>
          <a:p>
            <a:pPr marL="10744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800" kern="1200" dirty="0" smtClean="0">
                <a:solidFill>
                  <a:srgbClr val="646B86"/>
                </a:solidFill>
                <a:latin typeface="Georgia"/>
              </a:rPr>
              <a:t>Patient-Centered Care</a:t>
            </a:r>
          </a:p>
          <a:p>
            <a:pPr marL="10744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800" kern="1200" dirty="0" smtClean="0">
                <a:solidFill>
                  <a:srgbClr val="646B86"/>
                </a:solidFill>
                <a:latin typeface="Georgia"/>
              </a:rPr>
              <a:t>Scientific Knowledge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1 year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764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740 Total Consults (including our prior waitlist)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1600" dirty="0" smtClean="0">
              <a:latin typeface="Georg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For those that we recorded information on, we are receiving consults from the following places: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400" dirty="0" smtClean="0">
                <a:latin typeface="Georgia" pitchFamily="18" charset="0"/>
              </a:rPr>
              <a:t>	Note: Other= Social Work, </a:t>
            </a:r>
            <a:r>
              <a:rPr lang="en-US" sz="1400" dirty="0" err="1" smtClean="0">
                <a:latin typeface="Georgia" pitchFamily="18" charset="0"/>
              </a:rPr>
              <a:t>Polytrauma</a:t>
            </a:r>
            <a:r>
              <a:rPr lang="en-US" sz="1400" dirty="0" smtClean="0">
                <a:latin typeface="Georgia" pitchFamily="18" charset="0"/>
              </a:rPr>
              <a:t>, Rehab, ENT, Oncology, Ortho, and Walk-In’s </a:t>
            </a:r>
            <a:endParaRPr lang="en-US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51182"/>
              </p:ext>
            </p:extLst>
          </p:nvPr>
        </p:nvGraphicFramePr>
        <p:xfrm>
          <a:off x="1524000" y="3048000"/>
          <a:ext cx="4267200" cy="2562225"/>
        </p:xfrm>
        <a:graphic>
          <a:graphicData uri="http://schemas.openxmlformats.org/drawingml/2006/table">
            <a:tbl>
              <a:tblPr/>
              <a:tblGrid>
                <a:gridCol w="2806768"/>
                <a:gridCol w="1460432"/>
              </a:tblGrid>
              <a:tr h="2586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Neurology/Pain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Clinic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Psychology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Primary Care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Women’s Clinic/GYN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CBOC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Hematology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Geriatric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Other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6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1 year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229600" cy="2590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Of our 66 orientations held over the past year:</a:t>
            </a:r>
          </a:p>
          <a:p>
            <a:pPr marL="674370" lvl="1" indent="-274320" fontAlgn="auto">
              <a:spcAft>
                <a:spcPts val="0"/>
              </a:spcAft>
              <a:buClr>
                <a:srgbClr val="C00000"/>
              </a:buClr>
              <a:buSzPct val="85000"/>
              <a:buFont typeface="Courier New" pitchFamily="49" charset="0"/>
              <a:buChar char="o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328 participants enrolled in the IHW program</a:t>
            </a:r>
          </a:p>
          <a:p>
            <a:pPr marL="674370" lvl="1" indent="-274320" fontAlgn="auto">
              <a:spcAft>
                <a:spcPts val="0"/>
              </a:spcAft>
              <a:buClr>
                <a:srgbClr val="C00000"/>
              </a:buClr>
              <a:buSzPct val="85000"/>
              <a:buFont typeface="Courier New" pitchFamily="49" charset="0"/>
              <a:buChar char="o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226 of those have consented (69% Initial Consent Rate)</a:t>
            </a:r>
          </a:p>
          <a:p>
            <a:pPr marL="674370" lvl="1" indent="-274320" fontAlgn="auto">
              <a:spcAft>
                <a:spcPts val="0"/>
              </a:spcAft>
              <a:buClr>
                <a:srgbClr val="C00000"/>
              </a:buClr>
              <a:buSzPct val="85000"/>
              <a:buFont typeface="Courier New" pitchFamily="49" charset="0"/>
              <a:buChar char="o"/>
            </a:pPr>
            <a:endParaRPr lang="en-US" sz="2000" kern="1200" dirty="0" smtClean="0">
              <a:solidFill>
                <a:srgbClr val="646B86"/>
              </a:solidFill>
              <a:latin typeface="Georg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Of those: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74327"/>
              </p:ext>
            </p:extLst>
          </p:nvPr>
        </p:nvGraphicFramePr>
        <p:xfrm>
          <a:off x="457200" y="3810000"/>
          <a:ext cx="8305799" cy="1920240"/>
        </p:xfrm>
        <a:graphic>
          <a:graphicData uri="http://schemas.openxmlformats.org/drawingml/2006/table">
            <a:tbl>
              <a:tblPr/>
              <a:tblGrid>
                <a:gridCol w="2949464"/>
                <a:gridCol w="1012936"/>
                <a:gridCol w="1447800"/>
                <a:gridCol w="1447800"/>
                <a:gridCol w="1447799"/>
              </a:tblGrid>
              <a:tr h="791989">
                <a:tc>
                  <a:txBody>
                    <a:bodyPr/>
                    <a:lstStyle/>
                    <a:p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Yoga </a:t>
                      </a:r>
                      <a:r>
                        <a:rPr lang="en-US" sz="18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Nidra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Group </a:t>
                      </a: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Acupuncture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Georgia" pitchFamily="18" charset="0"/>
                          <a:ea typeface="Calibri"/>
                          <a:cs typeface="Times New Roman"/>
                        </a:rPr>
                        <a:t>Individual Acupuncture</a:t>
                      </a: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Georgia" pitchFamily="18" charset="0"/>
                          <a:ea typeface="Calibri"/>
                          <a:cs typeface="Times New Roman"/>
                        </a:rPr>
                        <a:t>Health Education Group</a:t>
                      </a: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Provider Recommendation on Consult</a:t>
                      </a: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106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98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174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44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 pitchFamily="18" charset="0"/>
                          <a:ea typeface="Calibri"/>
                          <a:cs typeface="Times New Roman"/>
                        </a:rPr>
                        <a:t>Participants Interest Post Orientation</a:t>
                      </a: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186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195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246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55140" marR="55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Brief Demographics:</a:t>
            </a:r>
          </a:p>
          <a:p>
            <a:pPr marL="674370" lvl="1" indent="-274320" fontAlgn="auto">
              <a:spcAft>
                <a:spcPts val="0"/>
              </a:spcAft>
              <a:buClr>
                <a:srgbClr val="C00000"/>
              </a:buClr>
              <a:buSzPct val="85000"/>
              <a:buFont typeface="Courier New" pitchFamily="49" charset="0"/>
              <a:buChar char="o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68% Males, 32% females</a:t>
            </a:r>
          </a:p>
          <a:p>
            <a:pPr marL="674370" lvl="1" indent="-274320" fontAlgn="auto">
              <a:spcAft>
                <a:spcPts val="0"/>
              </a:spcAft>
              <a:buClr>
                <a:srgbClr val="C00000"/>
              </a:buClr>
              <a:buSzPct val="85000"/>
              <a:buFont typeface="Courier New" pitchFamily="49" charset="0"/>
              <a:buChar char="o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Average age = 51.62 years (age range 23-81 years)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Baseline Data (N =226)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800" dirty="0" smtClean="0">
              <a:latin typeface="Georg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400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1800" dirty="0" smtClean="0">
                <a:latin typeface="Georgia" pitchFamily="18" charset="0"/>
              </a:rPr>
              <a:t>Note: On MYMOP-2, 100% of sample reported pain or mental health 	  symptoms as #1 symptom of concern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33847"/>
              </p:ext>
            </p:extLst>
          </p:nvPr>
        </p:nvGraphicFramePr>
        <p:xfrm>
          <a:off x="1066800" y="2667000"/>
          <a:ext cx="7239000" cy="2728842"/>
        </p:xfrm>
        <a:graphic>
          <a:graphicData uri="http://schemas.openxmlformats.org/drawingml/2006/table">
            <a:tbl>
              <a:tblPr/>
              <a:tblGrid>
                <a:gridCol w="2575067"/>
                <a:gridCol w="2665105"/>
                <a:gridCol w="1998828"/>
              </a:tblGrid>
              <a:tr h="2575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Questionnaires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Score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%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Georgia"/>
                        </a:rPr>
                        <a:t>ile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/Range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SF-36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9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    Transformed Mental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 = 38.5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12th %ile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    Transformed Physical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t = 33.9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5th %ile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Georgia"/>
                        </a:rPr>
                        <a:t>ISI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18.7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0-28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Georgia"/>
                        </a:rPr>
                        <a:t>PDQ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88.26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0-150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Georgia"/>
                        </a:rPr>
                        <a:t>VA/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Georgia"/>
                        </a:rPr>
                        <a:t>DoD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Georgia"/>
                        </a:rPr>
                        <a:t> Pain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24.8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0-40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Georgia"/>
                        </a:rPr>
                        <a:t>BDI-II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25.47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0-63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Georgia"/>
                        </a:rPr>
                        <a:t>PSS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0-40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indent="-27432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2700" kern="1200" dirty="0" smtClean="0">
                <a:solidFill>
                  <a:prstClr val="black"/>
                </a:solidFill>
                <a:latin typeface="Georgia"/>
              </a:rPr>
              <a:t>Expand services in the IHW Program	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Acupuncture groups (tailored)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Nutritional psychology interventions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Massage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Increase behavioral health interventions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Integrative medicine physician consultation (for both IHW Program and WRIISC National Referral Program)</a:t>
            </a:r>
          </a:p>
          <a:p>
            <a:pPr indent="-27432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3100" kern="1200" dirty="0" smtClean="0">
                <a:solidFill>
                  <a:prstClr val="black"/>
                </a:solidFill>
                <a:latin typeface="Georgia"/>
              </a:rPr>
              <a:t>Use data to formulate an RCT</a:t>
            </a:r>
          </a:p>
          <a:p>
            <a:pPr marL="68580" indent="0" fontAlgn="auto">
              <a:spcAft>
                <a:spcPts val="0"/>
              </a:spcAft>
              <a:buNone/>
            </a:pPr>
            <a:endParaRPr lang="en-US" sz="3100" kern="1200" dirty="0" smtClean="0">
              <a:solidFill>
                <a:prstClr val="black"/>
              </a:solidFill>
              <a:latin typeface="Georgia"/>
            </a:endParaRPr>
          </a:p>
          <a:p>
            <a:pPr lvl="1" indent="-274320" fontAlgn="auto">
              <a:spcAft>
                <a:spcPts val="0"/>
              </a:spcAft>
              <a:buFont typeface="Courier New" pitchFamily="49" charset="0"/>
              <a:buChar char="o"/>
            </a:pPr>
            <a:endParaRPr lang="en-US" sz="2700" kern="1200" dirty="0" smtClean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5" descr="DC deployment health clinic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46238"/>
            <a:ext cx="4572000" cy="2620962"/>
          </a:xfrm>
        </p:spPr>
      </p:pic>
      <p:pic>
        <p:nvPicPr>
          <p:cNvPr id="19460" name="Content Placeholder 6" descr="DC CAM picture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44650"/>
            <a:ext cx="4572000" cy="2622550"/>
          </a:xfrm>
        </p:spPr>
      </p:pic>
      <p:sp>
        <p:nvSpPr>
          <p:cNvPr id="3" name="Striped Right Arrow 2"/>
          <p:cNvSpPr/>
          <p:nvPr/>
        </p:nvSpPr>
        <p:spPr>
          <a:xfrm>
            <a:off x="4038600" y="1600200"/>
            <a:ext cx="1066800" cy="2667000"/>
          </a:xfrm>
          <a:prstGeom prst="stripedRightArrow">
            <a:avLst/>
          </a:prstGeom>
          <a:solidFill>
            <a:srgbClr val="D9D9D9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Barriers to CIM at 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432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2700" kern="1200" dirty="0" smtClean="0">
                <a:solidFill>
                  <a:prstClr val="black"/>
                </a:solidFill>
                <a:latin typeface="Georgia"/>
              </a:rPr>
              <a:t>Clinical barriers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Supply and Demand Issue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Occupational Codes (in the works)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Attaining functional labs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Prescribing supplement protocols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endParaRPr lang="en-US" sz="1200" kern="1200" dirty="0" smtClean="0">
              <a:solidFill>
                <a:srgbClr val="646B86"/>
              </a:solidFill>
              <a:latin typeface="Georgia"/>
            </a:endParaRPr>
          </a:p>
          <a:p>
            <a:pPr indent="-27432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2700" kern="1200" dirty="0" smtClean="0">
                <a:solidFill>
                  <a:prstClr val="black"/>
                </a:solidFill>
                <a:latin typeface="Georgia"/>
              </a:rPr>
              <a:t>Research Barriers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</a:pPr>
            <a:r>
              <a:rPr lang="en-US" sz="2400" kern="1200" dirty="0" smtClean="0">
                <a:solidFill>
                  <a:srgbClr val="646B86"/>
                </a:solidFill>
                <a:latin typeface="Georgia"/>
              </a:rPr>
              <a:t>Formulating RCT’s and research protocols that include  controls without taking away the patient-centered quality of CIM modalities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376">
            <a:off x="6078930" y="1974138"/>
            <a:ext cx="2669178" cy="1777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674" y="1143000"/>
            <a:ext cx="8229600" cy="1143000"/>
          </a:xfrm>
        </p:spPr>
        <p:txBody>
          <a:bodyPr/>
          <a:lstStyle/>
          <a:p>
            <a:r>
              <a:rPr lang="en-US" dirty="0" smtClean="0"/>
              <a:t>Questions/Comments?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67000"/>
            <a:ext cx="4322148" cy="2479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Acknowledgements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List of WRIISC personnel on the study:</a:t>
            </a:r>
          </a:p>
          <a:p>
            <a:pPr lvl="1"/>
            <a:r>
              <a:rPr lang="en-US" sz="2100" dirty="0" smtClean="0">
                <a:latin typeface="Georgia" pitchFamily="18" charset="0"/>
              </a:rPr>
              <a:t>Matthew J. Reinhard, </a:t>
            </a:r>
            <a:r>
              <a:rPr lang="en-US" sz="2100" dirty="0" err="1" smtClean="0">
                <a:latin typeface="Georgia" pitchFamily="18" charset="0"/>
              </a:rPr>
              <a:t>Psy.D</a:t>
            </a:r>
            <a:r>
              <a:rPr lang="en-US" sz="2100" dirty="0" smtClean="0">
                <a:latin typeface="Georgia" pitchFamily="18" charset="0"/>
              </a:rPr>
              <a:t>., Amanda Hull, Ph.D., Jeanette Akhter, M.D., </a:t>
            </a:r>
            <a:r>
              <a:rPr lang="en-US" sz="2100" dirty="0" err="1" smtClean="0">
                <a:latin typeface="Georgia" pitchFamily="18" charset="0"/>
              </a:rPr>
              <a:t>M.Ac</a:t>
            </a:r>
            <a:r>
              <a:rPr lang="en-US" sz="2100" dirty="0" smtClean="0">
                <a:latin typeface="Georgia" pitchFamily="18" charset="0"/>
              </a:rPr>
              <a:t>., Michael “Cory” Jecmen, </a:t>
            </a:r>
            <a:r>
              <a:rPr lang="en-US" sz="2100" dirty="0" err="1" smtClean="0">
                <a:latin typeface="Georgia" pitchFamily="18" charset="0"/>
              </a:rPr>
              <a:t>M.Ac</a:t>
            </a:r>
            <a:r>
              <a:rPr lang="en-US" sz="2100" dirty="0" smtClean="0">
                <a:latin typeface="Georgia" pitchFamily="18" charset="0"/>
              </a:rPr>
              <a:t>, </a:t>
            </a:r>
            <a:r>
              <a:rPr lang="en-US" sz="2100" dirty="0" err="1" smtClean="0">
                <a:latin typeface="Georgia" pitchFamily="18" charset="0"/>
              </a:rPr>
              <a:t>L.Ac</a:t>
            </a:r>
            <a:r>
              <a:rPr lang="en-US" sz="2100" dirty="0" smtClean="0">
                <a:latin typeface="Georgia" pitchFamily="18" charset="0"/>
              </a:rPr>
              <a:t>., Alaine Duncan, </a:t>
            </a:r>
            <a:r>
              <a:rPr lang="en-US" sz="2100" dirty="0" err="1" smtClean="0">
                <a:latin typeface="Georgia" pitchFamily="18" charset="0"/>
              </a:rPr>
              <a:t>M.Ac</a:t>
            </a:r>
            <a:r>
              <a:rPr lang="en-US" sz="2100" dirty="0" smtClean="0">
                <a:latin typeface="Georgia" pitchFamily="18" charset="0"/>
              </a:rPr>
              <a:t>, </a:t>
            </a:r>
            <a:r>
              <a:rPr lang="en-US" sz="2100" dirty="0" err="1" smtClean="0">
                <a:latin typeface="Georgia" pitchFamily="18" charset="0"/>
              </a:rPr>
              <a:t>L.Ac</a:t>
            </a:r>
            <a:r>
              <a:rPr lang="en-US" sz="2100" dirty="0" smtClean="0">
                <a:latin typeface="Georgia" pitchFamily="18" charset="0"/>
              </a:rPr>
              <a:t>, </a:t>
            </a:r>
            <a:r>
              <a:rPr lang="en-US" sz="2100" dirty="0" err="1" smtClean="0">
                <a:latin typeface="Georgia" pitchFamily="18" charset="0"/>
              </a:rPr>
              <a:t>Dipl.Ac</a:t>
            </a:r>
            <a:r>
              <a:rPr lang="en-US" sz="2100" dirty="0" smtClean="0">
                <a:latin typeface="Georgia" pitchFamily="18" charset="0"/>
              </a:rPr>
              <a:t>., Karen Soltes, L.C.S.W., R.Y.T., Kelly McCoy, </a:t>
            </a:r>
            <a:r>
              <a:rPr lang="en-US" sz="2100" dirty="0" err="1" smtClean="0">
                <a:latin typeface="Georgia" pitchFamily="18" charset="0"/>
              </a:rPr>
              <a:t>Psy.D</a:t>
            </a:r>
            <a:r>
              <a:rPr lang="en-US" sz="2100" dirty="0" smtClean="0">
                <a:latin typeface="Georgia" pitchFamily="18" charset="0"/>
              </a:rPr>
              <a:t>., Katharine Bloeser, L.I.C.S.W, Erika Roberge, B.A., Lauren Roselli, B.A</a:t>
            </a:r>
            <a:r>
              <a:rPr lang="en-US" sz="2000" dirty="0" smtClean="0">
                <a:latin typeface="Georgia" pitchFamily="18" charset="0"/>
              </a:rPr>
              <a:t>., Nathanial Allen, B.S., Brooke Adams, B.S., Christine Eickhoff, M.S.</a:t>
            </a:r>
          </a:p>
          <a:p>
            <a:r>
              <a:rPr lang="en-US" dirty="0" smtClean="0">
                <a:latin typeface="Georgia" pitchFamily="18" charset="0"/>
              </a:rPr>
              <a:t>Washington DC Veterans Affairs Medical Center</a:t>
            </a:r>
          </a:p>
          <a:p>
            <a:r>
              <a:rPr lang="en-US" dirty="0" smtClean="0">
                <a:latin typeface="Georgia" pitchFamily="18" charset="0"/>
              </a:rPr>
              <a:t>Funding: WRIISC-DC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1.</a:t>
            </a:r>
            <a:r>
              <a:rPr lang="en-US" sz="1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en-US" sz="1400" dirty="0" err="1" smtClean="0">
                <a:latin typeface="Times New Roman"/>
                <a:ea typeface="Times New Roman"/>
              </a:rPr>
              <a:t>Schult</a:t>
            </a:r>
            <a:r>
              <a:rPr lang="en-US" sz="1400" dirty="0" smtClean="0">
                <a:latin typeface="Times New Roman"/>
                <a:ea typeface="Times New Roman"/>
              </a:rPr>
              <a:t>, T., </a:t>
            </a:r>
            <a:r>
              <a:rPr lang="en-US" sz="1400" dirty="0" err="1" smtClean="0">
                <a:latin typeface="Times New Roman"/>
                <a:ea typeface="Times New Roman"/>
              </a:rPr>
              <a:t>Awosika</a:t>
            </a:r>
            <a:r>
              <a:rPr lang="en-US" sz="1400" dirty="0" smtClean="0">
                <a:latin typeface="Times New Roman"/>
                <a:ea typeface="Times New Roman"/>
              </a:rPr>
              <a:t>, E.,  Hodgson, M., </a:t>
            </a:r>
            <a:r>
              <a:rPr lang="en-US" sz="1400" dirty="0" err="1" smtClean="0">
                <a:latin typeface="Times New Roman"/>
                <a:ea typeface="Times New Roman"/>
              </a:rPr>
              <a:t>Dyrenforth</a:t>
            </a:r>
            <a:r>
              <a:rPr lang="en-US" sz="1400" dirty="0" smtClean="0">
                <a:latin typeface="Times New Roman"/>
                <a:ea typeface="Times New Roman"/>
              </a:rPr>
              <a:t>, S. (2011). Disparities in Health Behaviors and Chronic Conditions in Health Care Providers in the Veterans Health Administration. </a:t>
            </a:r>
            <a:r>
              <a:rPr lang="en-US" sz="1400" i="1" dirty="0" smtClean="0">
                <a:latin typeface="Times New Roman"/>
                <a:ea typeface="Times New Roman"/>
              </a:rPr>
              <a:t>Journal of Occupational &amp; Environmental Medicine</a:t>
            </a:r>
            <a:r>
              <a:rPr lang="en-US" sz="1400" dirty="0" smtClean="0">
                <a:latin typeface="Times New Roman"/>
                <a:ea typeface="Times New Roman"/>
              </a:rPr>
              <a:t>, </a:t>
            </a:r>
            <a:r>
              <a:rPr lang="en-US" sz="1400" i="1" dirty="0" smtClean="0">
                <a:latin typeface="Times New Roman"/>
                <a:ea typeface="Times New Roman"/>
              </a:rPr>
              <a:t>53</a:t>
            </a:r>
            <a:r>
              <a:rPr lang="en-US" sz="1400" dirty="0" smtClean="0">
                <a:latin typeface="Times New Roman"/>
                <a:ea typeface="Times New Roman"/>
              </a:rPr>
              <a:t>(10), 1134-1145.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2. Hammond, M. &amp; Vandenberg, P. (2011) Complementary and Alternative Medicine. Healthcare Analysis and Information Group.</a:t>
            </a:r>
            <a:endParaRPr lang="en-US" sz="1400" dirty="0" smtClean="0">
              <a:solidFill>
                <a:srgbClr val="000000"/>
              </a:solidFill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3. Carson JW, Carson, K.M., Jones, K.D., Bennett, R.M., Wright, C.L., &amp; Mist, S.D. (2010). A pilot randomized control trial of the Yoga of Awareness program in the management of fibromyalgia.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Pain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151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530-539. </a:t>
            </a:r>
            <a:endParaRPr lang="en-US" sz="1400" dirty="0" smtClean="0">
              <a:solidFill>
                <a:srgbClr val="000000"/>
              </a:solidFill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4.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Zeidan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F, Johnson, S.K., Diamond, B.J., David, Z., &amp;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Goolkasian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P. (2010). Mindfulness meditation improves cognition: Evidence of brief mental training.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Consciousness and Cognition: An International Journal, 19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597-605. </a:t>
            </a:r>
            <a:endParaRPr lang="en-US" sz="1400" dirty="0" smtClean="0">
              <a:solidFill>
                <a:srgbClr val="000000"/>
              </a:solidFill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5.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Kwekkeboom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KL,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Cherwin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C.H., Lee, J.W., &amp;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Wanta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B. (2010). Mind-body treatments for the pain-fatigue-sleep disturbance symptom cluster in persons with cancer.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Journal of Pain and Symptom Management, 39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126-38. </a:t>
            </a:r>
            <a:endParaRPr lang="en-US" sz="1400" dirty="0" smtClean="0">
              <a:solidFill>
                <a:srgbClr val="000000"/>
              </a:solidFill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6.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Grandt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P. (2009). Pain sensitivity and analgesic effects of mindful states in Zen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meditators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: A cross-sectional study.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Psychosomatic Medicine,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71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106-14. </a:t>
            </a:r>
            <a:endParaRPr lang="en-US" sz="1400" dirty="0" smtClean="0">
              <a:solidFill>
                <a:srgbClr val="000000"/>
              </a:solidFill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7.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Toneatto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T. &amp; Nguyen L. (2007). Does mindfulness meditation improve anxiety and mood symptoms? A review of the controlled research.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Canadian Journal of Psychiatry, 52,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260-266. </a:t>
            </a:r>
            <a:endParaRPr lang="en-US" sz="1400" dirty="0" smtClean="0">
              <a:solidFill>
                <a:srgbClr val="000000"/>
              </a:solidFill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8.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Greeson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J. (2009). Mindfulness research update.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Complementary Health Practice Review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400" i="1" dirty="0" smtClean="0">
                <a:solidFill>
                  <a:srgbClr val="000000"/>
                </a:solidFill>
                <a:latin typeface="Times New Roman"/>
                <a:ea typeface="Calibri"/>
              </a:rPr>
              <a:t>14,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10-18. </a:t>
            </a:r>
            <a:endParaRPr lang="en-US" sz="1400" dirty="0" smtClean="0">
              <a:solidFill>
                <a:srgbClr val="000000"/>
              </a:solidFill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9. Grossman, P., </a:t>
            </a:r>
            <a:r>
              <a:rPr lang="en-US" sz="1400" dirty="0" err="1" smtClean="0">
                <a:latin typeface="Times New Roman"/>
                <a:ea typeface="Times New Roman"/>
              </a:rPr>
              <a:t>Niemann</a:t>
            </a:r>
            <a:r>
              <a:rPr lang="en-US" sz="1400" dirty="0" smtClean="0">
                <a:latin typeface="Times New Roman"/>
                <a:ea typeface="Times New Roman"/>
              </a:rPr>
              <a:t>, L., Schmidt, S., </a:t>
            </a:r>
            <a:r>
              <a:rPr lang="en-US" sz="1400" dirty="0" err="1" smtClean="0">
                <a:latin typeface="Times New Roman"/>
                <a:ea typeface="Times New Roman"/>
              </a:rPr>
              <a:t>Walach</a:t>
            </a:r>
            <a:r>
              <a:rPr lang="en-US" sz="1400" dirty="0" smtClean="0">
                <a:latin typeface="Times New Roman"/>
                <a:ea typeface="Times New Roman"/>
              </a:rPr>
              <a:t>, H. (2004). Mindfulness-based stress reduction and health benefits: A meta-analysis. </a:t>
            </a:r>
            <a:r>
              <a:rPr lang="en-US" sz="1400" i="1" dirty="0" smtClean="0">
                <a:latin typeface="Times New Roman"/>
                <a:ea typeface="Times New Roman"/>
              </a:rPr>
              <a:t>J </a:t>
            </a:r>
            <a:r>
              <a:rPr lang="en-US" sz="1400" i="1" dirty="0" err="1" smtClean="0">
                <a:latin typeface="Times New Roman"/>
                <a:ea typeface="Times New Roman"/>
              </a:rPr>
              <a:t>Psychosom</a:t>
            </a:r>
            <a:r>
              <a:rPr lang="en-US" sz="1400" i="1" dirty="0" smtClean="0">
                <a:latin typeface="Times New Roman"/>
                <a:ea typeface="Times New Roman"/>
              </a:rPr>
              <a:t> Res, 57</a:t>
            </a:r>
            <a:r>
              <a:rPr lang="en-US" sz="1400" dirty="0" smtClean="0">
                <a:latin typeface="Times New Roman"/>
                <a:ea typeface="Times New Roman"/>
              </a:rPr>
              <a:t>, 35-43.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10. Gregg, J., Callaghan, G., Hayes, S., Glenn-Lawson, J. (2007). Improving diabetes self-management through acceptance, mindfulness, and values: A randomized controlled trial. </a:t>
            </a:r>
            <a:r>
              <a:rPr lang="en-US" sz="1400" i="1" dirty="0" smtClean="0">
                <a:latin typeface="Times New Roman"/>
                <a:ea typeface="Times New Roman"/>
              </a:rPr>
              <a:t>Journal of Consulting and Clinical Psychology, 75</a:t>
            </a:r>
            <a:r>
              <a:rPr lang="en-US" sz="1400" dirty="0" smtClean="0">
                <a:latin typeface="Times New Roman"/>
                <a:ea typeface="Times New Roman"/>
              </a:rPr>
              <a:t>, 336-343.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11. Zhao, C., </a:t>
            </a:r>
            <a:r>
              <a:rPr lang="en-US" sz="1400" dirty="0" err="1" smtClean="0">
                <a:latin typeface="Times New Roman"/>
                <a:ea typeface="Times New Roman"/>
              </a:rPr>
              <a:t>Stillman</a:t>
            </a:r>
            <a:r>
              <a:rPr lang="en-US" sz="1400" dirty="0" smtClean="0">
                <a:latin typeface="Times New Roman"/>
                <a:ea typeface="Times New Roman"/>
              </a:rPr>
              <a:t>, M., &amp; </a:t>
            </a:r>
            <a:r>
              <a:rPr lang="en-US" sz="1400" dirty="0" err="1" smtClean="0">
                <a:latin typeface="Times New Roman"/>
                <a:ea typeface="Times New Roman"/>
              </a:rPr>
              <a:t>Rozen</a:t>
            </a:r>
            <a:r>
              <a:rPr lang="en-US" sz="1400" dirty="0" smtClean="0">
                <a:latin typeface="Times New Roman"/>
                <a:ea typeface="Times New Roman"/>
              </a:rPr>
              <a:t>, T. (2005). Traditional and evidence-based acupuncture in headache management: theory, mechanism, and practice. Headache, 45, 716-30.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12. Lee, C., </a:t>
            </a:r>
            <a:r>
              <a:rPr lang="en-US" sz="1400" dirty="0" err="1" smtClean="0">
                <a:latin typeface="Times New Roman"/>
                <a:ea typeface="Times New Roman"/>
              </a:rPr>
              <a:t>Wallerstedt</a:t>
            </a:r>
            <a:r>
              <a:rPr lang="en-US" sz="1400" dirty="0" smtClean="0">
                <a:latin typeface="Times New Roman"/>
                <a:ea typeface="Times New Roman"/>
              </a:rPr>
              <a:t>, D., Duncan, A., York, A., </a:t>
            </a:r>
            <a:r>
              <a:rPr lang="en-US" sz="1400" dirty="0" err="1" smtClean="0">
                <a:latin typeface="Times New Roman"/>
                <a:ea typeface="Times New Roman"/>
              </a:rPr>
              <a:t>Hollifield</a:t>
            </a:r>
            <a:r>
              <a:rPr lang="en-US" sz="1400" dirty="0" smtClean="0">
                <a:latin typeface="Times New Roman"/>
                <a:ea typeface="Times New Roman"/>
              </a:rPr>
              <a:t>, M., et al. (2011). Design and rational of a comparative effectiveness study to evaluate two acupuncture methods for the treatment of  headaches associated with traumatic brain injury. Medical Acupuncture, 23, 124-132.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13. Murray, L. &amp; Kim, H. (2004). A review of select alternative treatment approaches for acquired </a:t>
            </a:r>
            <a:r>
              <a:rPr lang="en-US" sz="1400" dirty="0" err="1" smtClean="0">
                <a:latin typeface="Times New Roman"/>
                <a:ea typeface="Times New Roman"/>
              </a:rPr>
              <a:t>neurogenic</a:t>
            </a:r>
            <a:r>
              <a:rPr lang="en-US" sz="1400" dirty="0" smtClean="0">
                <a:latin typeface="Times New Roman"/>
                <a:ea typeface="Times New Roman"/>
              </a:rPr>
              <a:t> disorders: relaxation therapy and acupuncture. Seminars in Speech and Language, 25(2), 133-149.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14. Acupuncture. (1997). NIH Consensus Statement Online, 15(5):1-34.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15. Bullock, M., </a:t>
            </a:r>
            <a:r>
              <a:rPr lang="en-US" sz="1400" dirty="0" err="1" smtClean="0">
                <a:latin typeface="Times New Roman"/>
                <a:ea typeface="Times New Roman"/>
              </a:rPr>
              <a:t>Kiresuk</a:t>
            </a:r>
            <a:r>
              <a:rPr lang="en-US" sz="1400" dirty="0" smtClean="0">
                <a:latin typeface="Times New Roman"/>
                <a:ea typeface="Times New Roman"/>
              </a:rPr>
              <a:t>, T., &amp; Sherman, R. (2002). A large, randomized placebo controlled study of auricular acupuncture for alcohol dependency. Journal of Substance Abuse Treatment, 22, 71-7.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16. </a:t>
            </a:r>
            <a:r>
              <a:rPr lang="en-US" sz="1400" dirty="0" err="1" smtClean="0">
                <a:latin typeface="Times New Roman"/>
                <a:ea typeface="Times New Roman"/>
              </a:rPr>
              <a:t>Melchart</a:t>
            </a:r>
            <a:r>
              <a:rPr lang="en-US" sz="1400" dirty="0" smtClean="0">
                <a:latin typeface="Times New Roman"/>
                <a:ea typeface="Times New Roman"/>
              </a:rPr>
              <a:t>, D., </a:t>
            </a:r>
            <a:r>
              <a:rPr lang="en-US" sz="1400" dirty="0" err="1" smtClean="0">
                <a:latin typeface="Times New Roman"/>
                <a:ea typeface="Times New Roman"/>
              </a:rPr>
              <a:t>Linde</a:t>
            </a:r>
            <a:r>
              <a:rPr lang="en-US" sz="1400" dirty="0" smtClean="0">
                <a:latin typeface="Times New Roman"/>
                <a:ea typeface="Times New Roman"/>
              </a:rPr>
              <a:t>, K., Fischer, P., White, A., Allais, G. &amp; </a:t>
            </a:r>
            <a:r>
              <a:rPr lang="en-US" sz="1400" dirty="0" err="1" smtClean="0">
                <a:latin typeface="Times New Roman"/>
                <a:ea typeface="Times New Roman"/>
              </a:rPr>
              <a:t>Vickars</a:t>
            </a:r>
            <a:r>
              <a:rPr lang="en-US" sz="1400" dirty="0" smtClean="0">
                <a:latin typeface="Times New Roman"/>
                <a:ea typeface="Times New Roman"/>
              </a:rPr>
              <a:t>, A. (1999). Acupuncture for recurrent headaches: A systematic review of randomized controlled trials. </a:t>
            </a:r>
            <a:r>
              <a:rPr lang="en-US" sz="1400" dirty="0" err="1" smtClean="0">
                <a:latin typeface="Times New Roman"/>
                <a:ea typeface="Times New Roman"/>
              </a:rPr>
              <a:t>Cephalagia</a:t>
            </a:r>
            <a:r>
              <a:rPr lang="en-US" sz="1400" dirty="0" smtClean="0">
                <a:latin typeface="Times New Roman"/>
                <a:ea typeface="Times New Roman"/>
              </a:rPr>
              <a:t>, 19, 779-786.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17. Berman, B., </a:t>
            </a:r>
            <a:r>
              <a:rPr lang="en-US" sz="1400" dirty="0" err="1" smtClean="0">
                <a:latin typeface="Times New Roman"/>
                <a:ea typeface="Times New Roman"/>
              </a:rPr>
              <a:t>Ezzo</a:t>
            </a:r>
            <a:r>
              <a:rPr lang="en-US" sz="1400" dirty="0" smtClean="0">
                <a:latin typeface="Times New Roman"/>
                <a:ea typeface="Times New Roman"/>
              </a:rPr>
              <a:t>, J., </a:t>
            </a:r>
            <a:r>
              <a:rPr lang="en-US" sz="1400" dirty="0" err="1" smtClean="0">
                <a:latin typeface="Times New Roman"/>
                <a:ea typeface="Times New Roman"/>
              </a:rPr>
              <a:t>Hadhazy</a:t>
            </a:r>
            <a:r>
              <a:rPr lang="en-US" sz="1400" dirty="0" smtClean="0">
                <a:latin typeface="Times New Roman"/>
                <a:ea typeface="Times New Roman"/>
              </a:rPr>
              <a:t>, V., &amp; </a:t>
            </a:r>
            <a:r>
              <a:rPr lang="en-US" sz="1400" dirty="0" err="1" smtClean="0">
                <a:latin typeface="Times New Roman"/>
                <a:ea typeface="Times New Roman"/>
              </a:rPr>
              <a:t>Swyers</a:t>
            </a:r>
            <a:r>
              <a:rPr lang="en-US" sz="1400" dirty="0" smtClean="0">
                <a:latin typeface="Times New Roman"/>
                <a:ea typeface="Times New Roman"/>
              </a:rPr>
              <a:t>, J. (1999). Is acupuncture effective in the treatment of fibromyalgia? Journal of Family Practice, 48, 213-8.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18. Wang Z. (2001). Auricular acupuncture: A potential treatment for anxiety. Anesthesia and Analgesia, 92, 48-53.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19. </a:t>
            </a:r>
            <a:r>
              <a:rPr lang="en-US" sz="1400" dirty="0" err="1" smtClean="0">
                <a:latin typeface="Times New Roman"/>
                <a:ea typeface="Times New Roman"/>
              </a:rPr>
              <a:t>Hollifield</a:t>
            </a:r>
            <a:r>
              <a:rPr lang="en-US" sz="1400" dirty="0" smtClean="0">
                <a:latin typeface="Times New Roman"/>
                <a:ea typeface="Times New Roman"/>
              </a:rPr>
              <a:t>, M., Sinclair-</a:t>
            </a:r>
            <a:r>
              <a:rPr lang="en-US" sz="1400" dirty="0" err="1" smtClean="0">
                <a:latin typeface="Times New Roman"/>
                <a:ea typeface="Times New Roman"/>
              </a:rPr>
              <a:t>Lian</a:t>
            </a:r>
            <a:r>
              <a:rPr lang="en-US" sz="1400" dirty="0" smtClean="0">
                <a:latin typeface="Times New Roman"/>
                <a:ea typeface="Times New Roman"/>
              </a:rPr>
              <a:t>, N., Warner, T., &amp; </a:t>
            </a:r>
            <a:r>
              <a:rPr lang="en-US" sz="1400" dirty="0" err="1" smtClean="0">
                <a:latin typeface="Times New Roman"/>
                <a:ea typeface="Times New Roman"/>
              </a:rPr>
              <a:t>Hammerschlag</a:t>
            </a:r>
            <a:r>
              <a:rPr lang="en-US" sz="1400" dirty="0" smtClean="0">
                <a:latin typeface="Times New Roman"/>
                <a:ea typeface="Times New Roman"/>
              </a:rPr>
              <a:t>, R. (2007). Acupuncture for post-traumatic stress disorder. Journal of Nervous and Mental Disease, 195, 504-513.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</a:rPr>
              <a:t>20. Hull, S., Page, C., Skinner, B., Linville, J., </a:t>
            </a:r>
            <a:r>
              <a:rPr lang="en-US" sz="1400" dirty="0" err="1" smtClean="0">
                <a:latin typeface="Times New Roman"/>
                <a:ea typeface="Times New Roman"/>
              </a:rPr>
              <a:t>Coeytaux</a:t>
            </a:r>
            <a:r>
              <a:rPr lang="en-US" sz="1400" dirty="0" smtClean="0">
                <a:latin typeface="Times New Roman"/>
                <a:ea typeface="Times New Roman"/>
              </a:rPr>
              <a:t>, R. (2006). Exploring outcomes associated with acupuncture. Journal of Alternative and Complementary Medicine, 12, 247-254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WRIISC and </a:t>
            </a:r>
            <a:br>
              <a:rPr lang="en-US" dirty="0" smtClean="0"/>
            </a:br>
            <a:r>
              <a:rPr lang="en-US" dirty="0" smtClean="0"/>
              <a:t>Post-Deployment Health Care</a:t>
            </a:r>
            <a:endParaRPr lang="en-US" dirty="0"/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612775" y="1600200"/>
            <a:ext cx="3959225" cy="458587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Georgia" pitchFamily="18" charset="0"/>
              </a:rPr>
              <a:t>War Related Illness and Injury Study Center</a:t>
            </a:r>
          </a:p>
          <a:p>
            <a:pPr marL="0" lvl="1" indent="0" fontAlgn="auto"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en-US" sz="20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-VA Office of Public Health and       Environmental Hazards</a:t>
            </a: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endParaRPr lang="en-US" sz="24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endParaRPr lang="en-US" sz="24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Georgia" pitchFamily="18" charset="0"/>
              </a:rPr>
              <a:t>National referral program</a:t>
            </a:r>
          </a:p>
          <a:p>
            <a:pPr marL="731520" lvl="3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kern="1200" dirty="0">
                <a:solidFill>
                  <a:prstClr val="black"/>
                </a:solidFill>
                <a:latin typeface="Georgia" pitchFamily="18" charset="0"/>
              </a:rPr>
              <a:t>A model for Patient Centered Care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en-US" sz="24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en-US" sz="24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000" dirty="0" smtClean="0"/>
          </a:p>
        </p:txBody>
      </p:sp>
      <p:pic>
        <p:nvPicPr>
          <p:cNvPr id="6" name="Picture 5" descr="\\vhaeasfpc4\RUsers$\vhaeaschuaf\Desktop\ripples.gif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035" y="1600200"/>
            <a:ext cx="4841093" cy="34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Complementary Care within </a:t>
            </a:r>
            <a:br>
              <a:rPr lang="en-US" dirty="0" smtClean="0"/>
            </a:br>
            <a:r>
              <a:rPr lang="en-US" dirty="0" smtClean="0"/>
              <a:t>WRIISC at DCVAMC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000" kern="1200" dirty="0">
                <a:solidFill>
                  <a:prstClr val="black"/>
                </a:solidFill>
                <a:latin typeface="Georgia" pitchFamily="18" charset="0"/>
              </a:rPr>
              <a:t>First response: provide the highest quality traditional western medical care </a:t>
            </a:r>
            <a:r>
              <a:rPr lang="en-US" sz="2000" kern="1200" dirty="0" smtClean="0">
                <a:solidFill>
                  <a:prstClr val="black"/>
                </a:solidFill>
                <a:latin typeface="Georgia" pitchFamily="18" charset="0"/>
              </a:rPr>
              <a:t>available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en-US" sz="12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Georgia" pitchFamily="18" charset="0"/>
              </a:rPr>
              <a:t>Target </a:t>
            </a:r>
            <a:r>
              <a:rPr lang="en-US" sz="2000" kern="1200" dirty="0">
                <a:solidFill>
                  <a:prstClr val="black"/>
                </a:solidFill>
                <a:latin typeface="Georgia" pitchFamily="18" charset="0"/>
              </a:rPr>
              <a:t>isolated disease states such as headaches, insomnia or back pain and at times may miss the more complex, multi-system dysfunction </a:t>
            </a:r>
            <a:endParaRPr lang="en-US" sz="20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en-US" sz="12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000" kern="1200" dirty="0" smtClean="0">
                <a:solidFill>
                  <a:prstClr val="black"/>
                </a:solidFill>
                <a:latin typeface="Georgia" pitchFamily="18" charset="0"/>
              </a:rPr>
              <a:t>Sometimes </a:t>
            </a:r>
            <a:r>
              <a:rPr lang="en-US" sz="2000" kern="1200" dirty="0">
                <a:solidFill>
                  <a:prstClr val="black"/>
                </a:solidFill>
                <a:latin typeface="Georgia" pitchFamily="18" charset="0"/>
              </a:rPr>
              <a:t>results are not completely satisfactory</a:t>
            </a:r>
          </a:p>
          <a:p>
            <a:pPr marL="627063" lvl="1" indent="-227013" algn="just" defTabSz="612775" fontAlgn="auto">
              <a:lnSpc>
                <a:spcPct val="120000"/>
              </a:lnSpc>
              <a:spcAft>
                <a:spcPts val="0"/>
              </a:spcAft>
              <a:buClr>
                <a:srgbClr val="CCB400"/>
              </a:buClr>
              <a:buSzPct val="70000"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rgbClr val="646B86"/>
                </a:solidFill>
                <a:latin typeface="Georgia" pitchFamily="18" charset="0"/>
                <a:ea typeface="+mn-ea"/>
                <a:cs typeface="+mn-cs"/>
              </a:rPr>
              <a:t>Residual </a:t>
            </a:r>
            <a:r>
              <a:rPr lang="en-US" sz="1800" kern="1200" dirty="0">
                <a:solidFill>
                  <a:srgbClr val="646B86"/>
                </a:solidFill>
                <a:latin typeface="Georgia" pitchFamily="18" charset="0"/>
                <a:ea typeface="+mn-ea"/>
                <a:cs typeface="+mn-cs"/>
              </a:rPr>
              <a:t>pain, disability, suffering</a:t>
            </a:r>
          </a:p>
          <a:p>
            <a:pPr marL="627063" lvl="1" indent="-227013" algn="just" defTabSz="612775" fontAlgn="auto">
              <a:lnSpc>
                <a:spcPct val="120000"/>
              </a:lnSpc>
              <a:spcAft>
                <a:spcPts val="0"/>
              </a:spcAft>
              <a:buClr>
                <a:srgbClr val="CCB400"/>
              </a:buClr>
              <a:buSzPct val="70000"/>
              <a:buFont typeface="Arial" charset="0"/>
              <a:buChar char="•"/>
              <a:defRPr/>
            </a:pPr>
            <a:r>
              <a:rPr lang="en-US" sz="1800" kern="1200" dirty="0" smtClean="0">
                <a:solidFill>
                  <a:srgbClr val="646B86"/>
                </a:solidFill>
                <a:latin typeface="Georgia" pitchFamily="18" charset="0"/>
                <a:ea typeface="+mn-ea"/>
                <a:cs typeface="+mn-cs"/>
              </a:rPr>
              <a:t>Side </a:t>
            </a:r>
            <a:r>
              <a:rPr lang="en-US" sz="1800" kern="1200" dirty="0">
                <a:solidFill>
                  <a:srgbClr val="646B86"/>
                </a:solidFill>
                <a:latin typeface="Georgia" pitchFamily="18" charset="0"/>
                <a:ea typeface="+mn-ea"/>
                <a:cs typeface="+mn-cs"/>
              </a:rPr>
              <a:t>effects of treatments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en-US" sz="1200" kern="1200" dirty="0">
              <a:solidFill>
                <a:prstClr val="black"/>
              </a:solidFill>
              <a:latin typeface="Georgi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000" kern="1200" dirty="0">
                <a:solidFill>
                  <a:prstClr val="black"/>
                </a:solidFill>
                <a:latin typeface="Georgia" pitchFamily="18" charset="0"/>
              </a:rPr>
              <a:t>Veterans, their families, and their care providers seek additional beneficial therapy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Birth of Integrative Care within WRIISC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257800" cy="5329113"/>
          </a:xfrm>
        </p:spPr>
        <p:txBody>
          <a:bodyPr/>
          <a:lstStyle/>
          <a:p>
            <a:pPr marL="342900" lvl="2" indent="-342900"/>
            <a:endParaRPr lang="en-US" dirty="0" smtClean="0"/>
          </a:p>
          <a:p>
            <a:pPr marL="2743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Identified need for coordinated treatment approaches  </a:t>
            </a:r>
          </a:p>
          <a:p>
            <a:pPr marL="2743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en-US" sz="8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743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The </a:t>
            </a:r>
            <a:r>
              <a:rPr lang="en-US" sz="2200" kern="1200" dirty="0">
                <a:solidFill>
                  <a:prstClr val="black"/>
                </a:solidFill>
                <a:latin typeface="Georgia" pitchFamily="18" charset="0"/>
              </a:rPr>
              <a:t>emerging literature indicates that </a:t>
            </a: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complementary integrative medicine (CIM) </a:t>
            </a:r>
            <a:r>
              <a:rPr lang="en-US" sz="2200" kern="1200" dirty="0">
                <a:solidFill>
                  <a:prstClr val="black"/>
                </a:solidFill>
                <a:latin typeface="Georgia" pitchFamily="18" charset="0"/>
              </a:rPr>
              <a:t>approaches augment standard medical treatments to enhance </a:t>
            </a: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positive </a:t>
            </a:r>
            <a:r>
              <a:rPr lang="en-US" sz="2200" kern="1200" dirty="0">
                <a:solidFill>
                  <a:prstClr val="black"/>
                </a:solidFill>
                <a:latin typeface="Georgia" pitchFamily="18" charset="0"/>
              </a:rPr>
              <a:t>outcomes for individuals with chronic disease, mental health disorders, and </a:t>
            </a: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multi-symptom illness (CMI)</a:t>
            </a:r>
          </a:p>
          <a:p>
            <a:pPr marL="2743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en-US" sz="800" kern="1200" dirty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  <a:p>
            <a:pPr marL="27432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Dr. Bonnie Benetato initiated 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development of complementary modalities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131">
            <a:off x="5492866" y="1904983"/>
            <a:ext cx="3461941" cy="1986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WRIISC Integrative Medicine History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00" y="1219200"/>
            <a:ext cx="8229600" cy="4525963"/>
          </a:xfrm>
        </p:spPr>
        <p:txBody>
          <a:bodyPr/>
          <a:lstStyle/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WRIISC-DC has provided complementary and integrative medicine (CIM) treatments to Veterans since 2007. </a:t>
            </a:r>
          </a:p>
          <a:p>
            <a:pPr marL="27432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endParaRPr lang="en-US" sz="12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7432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Acupuncture – </a:t>
            </a:r>
          </a:p>
          <a:p>
            <a:pPr marL="674370" lvl="2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1800" kern="1200" dirty="0" smtClean="0">
                <a:solidFill>
                  <a:prstClr val="black"/>
                </a:solidFill>
                <a:latin typeface="Georgia" pitchFamily="18" charset="0"/>
              </a:rPr>
              <a:t>Group </a:t>
            </a:r>
            <a:r>
              <a:rPr lang="en-US" sz="1800" kern="1200" dirty="0">
                <a:solidFill>
                  <a:prstClr val="black"/>
                </a:solidFill>
                <a:latin typeface="Georgia" pitchFamily="18" charset="0"/>
              </a:rPr>
              <a:t>and Individual</a:t>
            </a:r>
          </a:p>
          <a:p>
            <a:pPr marL="27432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200" kern="1200" dirty="0">
                <a:solidFill>
                  <a:prstClr val="black"/>
                </a:solidFill>
                <a:latin typeface="Georgia" pitchFamily="18" charset="0"/>
              </a:rPr>
              <a:t>Yoga </a:t>
            </a:r>
            <a:r>
              <a:rPr lang="en-US" sz="2200" kern="1200" dirty="0" err="1">
                <a:solidFill>
                  <a:prstClr val="black"/>
                </a:solidFill>
                <a:latin typeface="Georgia" pitchFamily="18" charset="0"/>
              </a:rPr>
              <a:t>Nidra</a:t>
            </a:r>
            <a:r>
              <a:rPr lang="en-US" sz="2200" kern="1200" dirty="0">
                <a:solidFill>
                  <a:prstClr val="black"/>
                </a:solidFill>
                <a:latin typeface="Georgia" pitchFamily="18" charset="0"/>
              </a:rPr>
              <a:t> - Group</a:t>
            </a:r>
          </a:p>
          <a:p>
            <a:pPr marL="27432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defRPr/>
            </a:pPr>
            <a:r>
              <a:rPr lang="en-US" sz="2200" kern="1200" dirty="0">
                <a:solidFill>
                  <a:prstClr val="black"/>
                </a:solidFill>
                <a:latin typeface="Georgia" pitchFamily="18" charset="0"/>
              </a:rPr>
              <a:t>Health Education </a:t>
            </a: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Group</a:t>
            </a:r>
          </a:p>
          <a:p>
            <a:pPr marL="0" lvl="1" indent="0" fontAlgn="auto"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endParaRPr lang="en-US" sz="1100" kern="1200" dirty="0">
              <a:solidFill>
                <a:prstClr val="black"/>
              </a:solidFill>
              <a:latin typeface="Georgia" pitchFamily="18" charset="0"/>
            </a:endParaRPr>
          </a:p>
          <a:p>
            <a:pPr algn="just" defTabSz="612775" fontAlgn="auto">
              <a:lnSpc>
                <a:spcPct val="120000"/>
              </a:lnSpc>
              <a:spcAft>
                <a:spcPts val="0"/>
              </a:spcAft>
              <a:buClr>
                <a:srgbClr val="D16349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Integrative Restoration (iRest®) Yoga Nidra </a:t>
            </a:r>
          </a:p>
          <a:p>
            <a:pPr marL="0" indent="0" algn="just" defTabSz="612775" fontAlgn="auto">
              <a:lnSpc>
                <a:spcPct val="120000"/>
              </a:lnSpc>
              <a:spcAft>
                <a:spcPts val="0"/>
              </a:spcAft>
              <a:buClr>
                <a:srgbClr val="D16349"/>
              </a:buClr>
              <a:buSzPct val="85000"/>
              <a:buNone/>
              <a:defRPr/>
            </a:pPr>
            <a:r>
              <a:rPr lang="en-US" sz="2200" kern="1200" dirty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    and acupuncture = broad-spectrum treatments. </a:t>
            </a:r>
          </a:p>
          <a:p>
            <a:pPr marL="627063" lvl="1" indent="-227013" algn="just" defTabSz="612775" fontAlgn="auto">
              <a:lnSpc>
                <a:spcPct val="120000"/>
              </a:lnSpc>
              <a:spcAft>
                <a:spcPts val="0"/>
              </a:spcAft>
              <a:buClr>
                <a:srgbClr val="CCB400"/>
              </a:buClr>
              <a:buSzPct val="70000"/>
              <a:buFont typeface="Arial" charset="0"/>
              <a:buChar char="•"/>
              <a:defRPr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  <a:ea typeface="+mn-ea"/>
                <a:cs typeface="+mn-cs"/>
              </a:rPr>
              <a:t>Target multiple biological systems simultaneously, and thus, may be well suited for complex chronic illnesses that Veterans of all war eras are facing.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056">
            <a:off x="5233310" y="2140977"/>
            <a:ext cx="3238297" cy="185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WRIISC Integrative Medicine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163"/>
          </a:xfrm>
        </p:spPr>
        <p:txBody>
          <a:bodyPr/>
          <a:lstStyle/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Through “word of mouth” recruitment alone, the WRIISC-DC has successfully attracted Veterans to these CIM treatments:</a:t>
            </a:r>
          </a:p>
          <a:p>
            <a:pPr marL="548640" lvl="1" indent="-274320" fontAlgn="auto"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1,402 </a:t>
            </a:r>
            <a:r>
              <a:rPr lang="en-US" sz="2000" kern="1200" dirty="0">
                <a:solidFill>
                  <a:srgbClr val="646B86"/>
                </a:solidFill>
                <a:latin typeface="Georgia" pitchFamily="18" charset="0"/>
              </a:rPr>
              <a:t>total iRest® and acupuncture patient encounters in </a:t>
            </a: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2009</a:t>
            </a:r>
          </a:p>
          <a:p>
            <a:pPr marL="548640" lvl="1" indent="-274320" fontAlgn="auto"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2,159 total iRest® and acupuncture patient encounters in 2010</a:t>
            </a:r>
          </a:p>
          <a:p>
            <a:pPr marL="674370" lvl="1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endParaRPr lang="en-US" sz="900" kern="1200" dirty="0" smtClean="0">
              <a:solidFill>
                <a:prstClr val="black"/>
              </a:solidFill>
              <a:latin typeface="Georgia" pitchFamily="18" charset="0"/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Clinicians have grown accustomed to referring for CIM interventions, particularly for Veterans with chronic, difficult to treat conditions. </a:t>
            </a:r>
          </a:p>
          <a:p>
            <a:pPr marL="548640" lvl="1" indent="-274320" fontAlgn="auto"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Clinics receive ongoing referrals without solicitation from multiple services , including - Pain Clinic, Neurology Service, Mental Health Service, Trauma Services, Social Work, Primary Care, Hematology, Rehab Medicine, Geriatric, and Women’s Clinic </a:t>
            </a:r>
            <a:endParaRPr lang="en-US" sz="9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Veterans demonstrate a high level of acceptability for both acupuncture and iRest® Yoga Nidra interventions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274320" lvl="0" indent="-274320" fontAlgn="auto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2200" kern="1200" dirty="0" smtClean="0">
                <a:solidFill>
                  <a:prstClr val="black"/>
                </a:solidFill>
                <a:latin typeface="Georgia" pitchFamily="18" charset="0"/>
              </a:rPr>
              <a:t>Clinical experience and preliminary findings suggest that Veterans report tremendous benefit from CIM treatments for both physical and mental health disorders and are thoroughly satisfied with the care. </a:t>
            </a:r>
          </a:p>
          <a:p>
            <a:pPr marL="548640" lvl="1" indent="-274320" fontAlgn="auto"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Preliminary satisfaction data (2010)=</a:t>
            </a:r>
          </a:p>
          <a:p>
            <a:pPr marL="822960" lvl="2" fontAlgn="auto">
              <a:spcAft>
                <a:spcPts val="0"/>
              </a:spcAft>
              <a:buClr>
                <a:srgbClr val="8CADAE"/>
              </a:buClr>
              <a:buSzPct val="75000"/>
              <a:buFont typeface="Wingdings 2"/>
              <a:buChar char=""/>
            </a:pP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Veterans in the acupuncture clinic (n = 130) </a:t>
            </a: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reported complete or partial improvement in symptoms (96%), good to excellent quality of care (99%), and 99% would recommend acupuncture to another Veteran</a:t>
            </a:r>
          </a:p>
          <a:p>
            <a:pPr marL="822960" lvl="2" fontAlgn="auto">
              <a:spcAft>
                <a:spcPts val="0"/>
              </a:spcAft>
              <a:buClr>
                <a:srgbClr val="8CADAE"/>
              </a:buClr>
              <a:buSzPct val="75000"/>
              <a:buFont typeface="Wingdings 2"/>
              <a:buChar char=""/>
            </a:pP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Veterans in the </a:t>
            </a:r>
            <a:r>
              <a:rPr lang="en-US" sz="1900" kern="1200" dirty="0" err="1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iRest</a:t>
            </a:r>
            <a:r>
              <a:rPr lang="en-US" sz="1900" kern="1200" baseline="300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®</a:t>
            </a: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Yoga </a:t>
            </a:r>
            <a:r>
              <a:rPr lang="en-US" sz="1900" kern="1200" dirty="0" err="1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Nidra</a:t>
            </a: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  <a:ea typeface="Calibri"/>
                <a:cs typeface="Times New Roman"/>
              </a:rPr>
              <a:t> clinic (n = 184) </a:t>
            </a: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reported complete or partial improvement in symptoms (95%), very good to excellent quality of care (96%), and 100% would recommend </a:t>
            </a:r>
            <a:r>
              <a:rPr lang="en-US" sz="1900" kern="1200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iRest</a:t>
            </a:r>
            <a:r>
              <a:rPr lang="en-US" sz="1900" kern="1200" baseline="300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®</a:t>
            </a: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>Yoga </a:t>
            </a:r>
            <a:r>
              <a:rPr lang="en-US" sz="1900" kern="1200" dirty="0" err="1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>Nidra</a:t>
            </a:r>
            <a:r>
              <a:rPr lang="en-US" sz="1900" kern="1200" dirty="0" smtClean="0">
                <a:solidFill>
                  <a:prstClr val="black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> to another Veteran.</a:t>
            </a:r>
            <a:endParaRPr lang="en-US" sz="1900" kern="12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548640" lvl="1" indent="-274320" fontAlgn="auto"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n-US" sz="2000" kern="1200" dirty="0" smtClean="0">
                <a:solidFill>
                  <a:srgbClr val="646B86"/>
                </a:solidFill>
                <a:latin typeface="Georgia" pitchFamily="18" charset="0"/>
              </a:rPr>
              <a:t>Additionally, demand has steadily increased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9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Direct Quotes from WRIISC-DC Veterans enrolled in the CIM Program 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0010" marR="80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263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“I feel more rested after the meditation class than I did after a night of sleeping”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“Words can’t describe how much meditation has helped me and continues to help.”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“Meditation gives you the opportunity to put some space between you and your circumstances and it feels good.”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“The acupuncture program has given me the mental space to help myself get better.”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“I finally have less pain. I didn’t believe acupuncture could do that until it happened to me.”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“One acupuncture treatment had a profound effect on the pain in my neck – I couldn’t believe it.”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80010" marR="800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_TriWRII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RIISC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IS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iWRII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RIISC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IS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iWRIISC Template">
  <a:themeElements>
    <a:clrScheme name="WRIIS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ISC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IS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TriWRIISC Template</Template>
  <TotalTime>2253</TotalTime>
  <Words>2156</Words>
  <Application>Microsoft Office PowerPoint</Application>
  <PresentationFormat>On-screen Show (4:3)</PresentationFormat>
  <Paragraphs>307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2_TriWRIISC Template</vt:lpstr>
      <vt:lpstr>1_TriWRIISC Template</vt:lpstr>
      <vt:lpstr>TriWRIISC Template</vt:lpstr>
      <vt:lpstr>The Integrative Healthcare and Wellness (IHW) Program</vt:lpstr>
      <vt:lpstr>PowerPoint Presentation</vt:lpstr>
      <vt:lpstr>The WRIISC and  Post-Deployment Health Care</vt:lpstr>
      <vt:lpstr>Complementary Care within  WRIISC at DCVAMC</vt:lpstr>
      <vt:lpstr>The Birth of Integrative Care within WRIISC</vt:lpstr>
      <vt:lpstr>WRIISC Integrative Medicine History</vt:lpstr>
      <vt:lpstr>WRIISC Integrative Medicine History</vt:lpstr>
      <vt:lpstr>Findings</vt:lpstr>
      <vt:lpstr>PowerPoint Presentation</vt:lpstr>
      <vt:lpstr>Integrative Healthcare and Wellness (IHW) Program</vt:lpstr>
      <vt:lpstr>Integrative Healthcare and Wellness (IHW) Program</vt:lpstr>
      <vt:lpstr>Integrative Healthcare and Wellness (IHW) Program</vt:lpstr>
      <vt:lpstr>Research Protocol</vt:lpstr>
      <vt:lpstr>PowerPoint Presentation</vt:lpstr>
      <vt:lpstr>Relevance</vt:lpstr>
      <vt:lpstr>About 1 year in…</vt:lpstr>
      <vt:lpstr>About 1 year in…</vt:lpstr>
      <vt:lpstr>Sample Characteristics</vt:lpstr>
      <vt:lpstr>Future Directions</vt:lpstr>
      <vt:lpstr>Barriers to CIM at VA</vt:lpstr>
      <vt:lpstr>Questions/Comments? </vt:lpstr>
      <vt:lpstr>Acknowledgements</vt:lpstr>
      <vt:lpstr>References</vt:lpstr>
      <vt:lpstr>References</vt:lpstr>
    </vt:vector>
  </TitlesOfParts>
  <Manager>War Related Illness and Injury Study Center (WRIISC)</Manager>
  <Company>Department of Veterans Affairs (VA)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Integrative Healthcare and Wellness (IHW) Program</dc:title>
  <dc:subject>Integrative Healthcare and Wellness</dc:subject>
  <dc:creator>Amanda Hull, PhD and Michael ‘Cory’ Jecmen, MAc, LAc </dc:creator>
  <cp:keywords>veteran, health, wellness, intergrative health</cp:keywords>
  <cp:lastModifiedBy>Chua, Florence B.</cp:lastModifiedBy>
  <cp:revision>140</cp:revision>
  <dcterms:created xsi:type="dcterms:W3CDTF">2010-11-23T14:50:24Z</dcterms:created>
  <dcterms:modified xsi:type="dcterms:W3CDTF">2013-09-25T19:05:40Z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